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6" r:id="rId2"/>
  </p:sldMasterIdLst>
  <p:notesMasterIdLst>
    <p:notesMasterId r:id="rId30"/>
  </p:notesMasterIdLst>
  <p:sldIdLst>
    <p:sldId id="256" r:id="rId3"/>
    <p:sldId id="285" r:id="rId4"/>
    <p:sldId id="257" r:id="rId5"/>
    <p:sldId id="258" r:id="rId6"/>
    <p:sldId id="259" r:id="rId7"/>
    <p:sldId id="260" r:id="rId8"/>
    <p:sldId id="261" r:id="rId9"/>
    <p:sldId id="262" r:id="rId10"/>
    <p:sldId id="263" r:id="rId11"/>
    <p:sldId id="264" r:id="rId12"/>
    <p:sldId id="276" r:id="rId13"/>
    <p:sldId id="265" r:id="rId14"/>
    <p:sldId id="266" r:id="rId15"/>
    <p:sldId id="277" r:id="rId16"/>
    <p:sldId id="267" r:id="rId17"/>
    <p:sldId id="280" r:id="rId18"/>
    <p:sldId id="281" r:id="rId19"/>
    <p:sldId id="268" r:id="rId20"/>
    <p:sldId id="278" r:id="rId21"/>
    <p:sldId id="279" r:id="rId22"/>
    <p:sldId id="269" r:id="rId23"/>
    <p:sldId id="270" r:id="rId24"/>
    <p:sldId id="271" r:id="rId25"/>
    <p:sldId id="272" r:id="rId26"/>
    <p:sldId id="273" r:id="rId27"/>
    <p:sldId id="274" r:id="rId28"/>
    <p:sldId id="275" r:id="rId2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4FB648-F75E-417F-B6AC-FD5F09634153}" type="datetimeFigureOut">
              <a:rPr lang="de-DE" smtClean="0"/>
              <a:t>02.06.2020</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42CF57-5952-408D-9AA6-19E39ADCBA99}" type="slidenum">
              <a:rPr lang="de-DE" smtClean="0"/>
              <a:t>‹Nr.›</a:t>
            </a:fld>
            <a:endParaRPr lang="de-DE"/>
          </a:p>
        </p:txBody>
      </p:sp>
    </p:spTree>
    <p:extLst>
      <p:ext uri="{BB962C8B-B14F-4D97-AF65-F5344CB8AC3E}">
        <p14:creationId xmlns:p14="http://schemas.microsoft.com/office/powerpoint/2010/main" val="3180423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solidFill>
                <a:latin typeface="AvantGarde Md BT" panose="020B06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4" name="Datumsplatzhalter 3"/>
          <p:cNvSpPr>
            <a:spLocks noGrp="1"/>
          </p:cNvSpPr>
          <p:nvPr>
            <p:ph type="dt" sz="half" idx="10"/>
          </p:nvPr>
        </p:nvSpPr>
        <p:spPr/>
        <p:txBody>
          <a:bodyPr/>
          <a:lstStyle/>
          <a:p>
            <a:r>
              <a:rPr lang="de-DE" smtClean="0"/>
              <a:t>25.05.2020</a:t>
            </a:r>
            <a:endParaRPr lang="de-DE"/>
          </a:p>
        </p:txBody>
      </p:sp>
      <p:sp>
        <p:nvSpPr>
          <p:cNvPr id="5" name="Fußzeilenplatzhalter 4"/>
          <p:cNvSpPr>
            <a:spLocks noGrp="1"/>
          </p:cNvSpPr>
          <p:nvPr>
            <p:ph type="ftr" sz="quarter" idx="11"/>
          </p:nvPr>
        </p:nvSpPr>
        <p:spPr/>
        <p:txBody>
          <a:bodyPr/>
          <a:lstStyle>
            <a:lvl1pPr algn="ctr">
              <a:defRPr>
                <a:solidFill>
                  <a:schemeClr val="bg1"/>
                </a:solidFill>
              </a:defRPr>
            </a:lvl1pPr>
          </a:lstStyle>
          <a:p>
            <a:endParaRPr lang="de-DE"/>
          </a:p>
        </p:txBody>
      </p:sp>
      <p:sp>
        <p:nvSpPr>
          <p:cNvPr id="6" name="Foliennummernplatzhalter 5"/>
          <p:cNvSpPr>
            <a:spLocks noGrp="1"/>
          </p:cNvSpPr>
          <p:nvPr>
            <p:ph type="sldNum" sz="quarter" idx="12"/>
          </p:nvPr>
        </p:nvSpPr>
        <p:spPr/>
        <p:txBody>
          <a:bodyPr/>
          <a:lstStyle/>
          <a:p>
            <a:fld id="{65483545-2F56-448B-82CE-D74D5936B4FF}" type="slidenum">
              <a:rPr lang="de-DE" smtClean="0"/>
              <a:t>‹Nr.›</a:t>
            </a:fld>
            <a:endParaRPr lang="de-DE"/>
          </a:p>
        </p:txBody>
      </p:sp>
      <p:sp>
        <p:nvSpPr>
          <p:cNvPr id="7" name="Titel 6"/>
          <p:cNvSpPr>
            <a:spLocks noGrp="1"/>
          </p:cNvSpPr>
          <p:nvPr>
            <p:ph type="title"/>
          </p:nvPr>
        </p:nvSpPr>
        <p:spPr>
          <a:xfrm>
            <a:off x="476903" y="1412776"/>
            <a:ext cx="8229600" cy="1512168"/>
          </a:xfrm>
        </p:spPr>
        <p:txBody>
          <a:bodyPr/>
          <a:lstStyle>
            <a:lvl1pPr>
              <a:defRPr>
                <a:latin typeface="AvantGarde Md BT" panose="020B0602020202020204" pitchFamily="34" charset="0"/>
              </a:defRPr>
            </a:lvl1pPr>
          </a:lstStyle>
          <a:p>
            <a:r>
              <a:rPr lang="de-DE" smtClean="0"/>
              <a:t>Titelmasterformat durch Klicken bearbeiten</a:t>
            </a:r>
            <a:endParaRPr lang="de-DE" dirty="0"/>
          </a:p>
        </p:txBody>
      </p:sp>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6295" y="260648"/>
            <a:ext cx="710208" cy="639187"/>
          </a:xfrm>
          <a:prstGeom prst="rect">
            <a:avLst/>
          </a:prstGeom>
        </p:spPr>
      </p:pic>
    </p:spTree>
    <p:extLst>
      <p:ext uri="{BB962C8B-B14F-4D97-AF65-F5344CB8AC3E}">
        <p14:creationId xmlns:p14="http://schemas.microsoft.com/office/powerpoint/2010/main" val="30174374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vantGarde Md BT" panose="020B0602020202020204" pitchFamily="34" charset="0"/>
              </a:defRPr>
            </a:lvl1pPr>
          </a:lstStyle>
          <a:p>
            <a:r>
              <a:rPr lang="de-DE" smtClean="0"/>
              <a:t>Titelmasterformat durch Klicken bearbeiten</a:t>
            </a:r>
            <a:endParaRPr lang="de-DE" dirty="0"/>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p>
            <a:r>
              <a:rPr lang="de-DE" smtClean="0"/>
              <a:t>25.05.2020</a:t>
            </a:r>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5483545-2F56-448B-82CE-D74D5936B4FF}" type="slidenum">
              <a:rPr lang="de-DE" smtClean="0"/>
              <a:t>‹Nr.›</a:t>
            </a:fld>
            <a:endParaRPr lang="de-DE"/>
          </a:p>
        </p:txBody>
      </p:sp>
    </p:spTree>
    <p:extLst>
      <p:ext uri="{BB962C8B-B14F-4D97-AF65-F5344CB8AC3E}">
        <p14:creationId xmlns:p14="http://schemas.microsoft.com/office/powerpoint/2010/main" val="2325002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t>25.05.2020</a:t>
            </a:r>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5483545-2F56-448B-82CE-D74D5936B4FF}" type="slidenum">
              <a:rPr lang="de-DE" smtClean="0"/>
              <a:t>‹Nr.›</a:t>
            </a:fld>
            <a:endParaRPr lang="de-DE"/>
          </a:p>
        </p:txBody>
      </p:sp>
    </p:spTree>
    <p:extLst>
      <p:ext uri="{BB962C8B-B14F-4D97-AF65-F5344CB8AC3E}">
        <p14:creationId xmlns:p14="http://schemas.microsoft.com/office/powerpoint/2010/main" val="1430373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solidFill>
                <a:latin typeface="AvantGarde Md BT" panose="020B06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4" name="Datumsplatzhalter 3"/>
          <p:cNvSpPr>
            <a:spLocks noGrp="1"/>
          </p:cNvSpPr>
          <p:nvPr>
            <p:ph type="dt" sz="half" idx="10"/>
          </p:nvPr>
        </p:nvSpPr>
        <p:spPr/>
        <p:txBody>
          <a:bodyPr/>
          <a:lstStyle/>
          <a:p>
            <a:r>
              <a:rPr lang="de-DE" smtClean="0"/>
              <a:t>25.05.2020</a:t>
            </a:r>
            <a:endParaRPr lang="de-DE"/>
          </a:p>
        </p:txBody>
      </p:sp>
      <p:sp>
        <p:nvSpPr>
          <p:cNvPr id="5" name="Fußzeilenplatzhalter 4"/>
          <p:cNvSpPr>
            <a:spLocks noGrp="1"/>
          </p:cNvSpPr>
          <p:nvPr>
            <p:ph type="ftr" sz="quarter" idx="11"/>
          </p:nvPr>
        </p:nvSpPr>
        <p:spPr/>
        <p:txBody>
          <a:bodyPr/>
          <a:lstStyle>
            <a:lvl1pPr algn="ctr">
              <a:defRPr>
                <a:solidFill>
                  <a:schemeClr val="bg1"/>
                </a:solidFill>
              </a:defRPr>
            </a:lvl1pPr>
          </a:lstStyle>
          <a:p>
            <a:endParaRPr lang="de-DE"/>
          </a:p>
        </p:txBody>
      </p:sp>
      <p:sp>
        <p:nvSpPr>
          <p:cNvPr id="6" name="Foliennummernplatzhalter 5"/>
          <p:cNvSpPr>
            <a:spLocks noGrp="1"/>
          </p:cNvSpPr>
          <p:nvPr>
            <p:ph type="sldNum" sz="quarter" idx="12"/>
          </p:nvPr>
        </p:nvSpPr>
        <p:spPr/>
        <p:txBody>
          <a:bodyPr/>
          <a:lstStyle/>
          <a:p>
            <a:fld id="{65483545-2F56-448B-82CE-D74D5936B4FF}" type="slidenum">
              <a:rPr lang="de-DE" smtClean="0"/>
              <a:t>‹Nr.›</a:t>
            </a:fld>
            <a:endParaRPr lang="de-DE"/>
          </a:p>
        </p:txBody>
      </p:sp>
      <p:sp>
        <p:nvSpPr>
          <p:cNvPr id="7" name="Titel 6"/>
          <p:cNvSpPr>
            <a:spLocks noGrp="1"/>
          </p:cNvSpPr>
          <p:nvPr>
            <p:ph type="title"/>
          </p:nvPr>
        </p:nvSpPr>
        <p:spPr>
          <a:xfrm>
            <a:off x="476903" y="1412776"/>
            <a:ext cx="8229600" cy="1512168"/>
          </a:xfrm>
        </p:spPr>
        <p:txBody>
          <a:bodyPr/>
          <a:lstStyle>
            <a:lvl1pPr>
              <a:defRPr>
                <a:latin typeface="AvantGarde Md BT" panose="020B0602020202020204" pitchFamily="34" charset="0"/>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301743742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t>25.05.2020</a:t>
            </a:r>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5483545-2F56-448B-82CE-D74D5936B4FF}" type="slidenum">
              <a:rPr lang="de-DE" smtClean="0"/>
              <a:t>‹Nr.›</a:t>
            </a:fld>
            <a:endParaRPr lang="de-DE"/>
          </a:p>
        </p:txBody>
      </p:sp>
    </p:spTree>
    <p:extLst>
      <p:ext uri="{BB962C8B-B14F-4D97-AF65-F5344CB8AC3E}">
        <p14:creationId xmlns:p14="http://schemas.microsoft.com/office/powerpoint/2010/main" val="3095823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r>
              <a:rPr lang="de-DE" smtClean="0"/>
              <a:t>25.05.2020</a:t>
            </a:r>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EA26F99-9016-4EEC-9695-08E92866D71E}" type="slidenum">
              <a:rPr lang="de-DE" smtClean="0"/>
              <a:t>‹Nr.›</a:t>
            </a:fld>
            <a:endParaRPr lang="de-DE"/>
          </a:p>
        </p:txBody>
      </p:sp>
    </p:spTree>
    <p:extLst>
      <p:ext uri="{BB962C8B-B14F-4D97-AF65-F5344CB8AC3E}">
        <p14:creationId xmlns:p14="http://schemas.microsoft.com/office/powerpoint/2010/main" val="2443187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t>25.05.2020</a:t>
            </a:r>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EA26F99-9016-4EEC-9695-08E92866D71E}" type="slidenum">
              <a:rPr lang="de-DE" smtClean="0"/>
              <a:t>‹Nr.›</a:t>
            </a:fld>
            <a:endParaRPr lang="de-DE"/>
          </a:p>
        </p:txBody>
      </p:sp>
    </p:spTree>
    <p:extLst>
      <p:ext uri="{BB962C8B-B14F-4D97-AF65-F5344CB8AC3E}">
        <p14:creationId xmlns:p14="http://schemas.microsoft.com/office/powerpoint/2010/main" val="648132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r>
              <a:rPr lang="de-DE" smtClean="0"/>
              <a:t>25.05.2020</a:t>
            </a:r>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EA26F99-9016-4EEC-9695-08E92866D71E}" type="slidenum">
              <a:rPr lang="de-DE" smtClean="0"/>
              <a:t>‹Nr.›</a:t>
            </a:fld>
            <a:endParaRPr lang="de-DE"/>
          </a:p>
        </p:txBody>
      </p:sp>
    </p:spTree>
    <p:extLst>
      <p:ext uri="{BB962C8B-B14F-4D97-AF65-F5344CB8AC3E}">
        <p14:creationId xmlns:p14="http://schemas.microsoft.com/office/powerpoint/2010/main" val="355305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r>
              <a:rPr lang="de-DE" smtClean="0"/>
              <a:t>25.05.2020</a:t>
            </a:r>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EA26F99-9016-4EEC-9695-08E92866D71E}" type="slidenum">
              <a:rPr lang="de-DE" smtClean="0"/>
              <a:t>‹Nr.›</a:t>
            </a:fld>
            <a:endParaRPr lang="de-DE"/>
          </a:p>
        </p:txBody>
      </p:sp>
    </p:spTree>
    <p:extLst>
      <p:ext uri="{BB962C8B-B14F-4D97-AF65-F5344CB8AC3E}">
        <p14:creationId xmlns:p14="http://schemas.microsoft.com/office/powerpoint/2010/main" val="3793274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r>
              <a:rPr lang="de-DE" smtClean="0"/>
              <a:t>25.05.2020</a:t>
            </a:r>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9EA26F99-9016-4EEC-9695-08E92866D71E}" type="slidenum">
              <a:rPr lang="de-DE" smtClean="0"/>
              <a:t>‹Nr.›</a:t>
            </a:fld>
            <a:endParaRPr lang="de-DE"/>
          </a:p>
        </p:txBody>
      </p:sp>
    </p:spTree>
    <p:extLst>
      <p:ext uri="{BB962C8B-B14F-4D97-AF65-F5344CB8AC3E}">
        <p14:creationId xmlns:p14="http://schemas.microsoft.com/office/powerpoint/2010/main" val="676435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t>25.05.2020</a:t>
            </a:r>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9EA26F99-9016-4EEC-9695-08E92866D71E}" type="slidenum">
              <a:rPr lang="de-DE" smtClean="0"/>
              <a:t>‹Nr.›</a:t>
            </a:fld>
            <a:endParaRPr lang="de-DE"/>
          </a:p>
        </p:txBody>
      </p:sp>
    </p:spTree>
    <p:extLst>
      <p:ext uri="{BB962C8B-B14F-4D97-AF65-F5344CB8AC3E}">
        <p14:creationId xmlns:p14="http://schemas.microsoft.com/office/powerpoint/2010/main" val="1468722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p>
            <a:r>
              <a:rPr lang="de-DE" smtClean="0"/>
              <a:t>25.05.2020</a:t>
            </a:r>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5483545-2F56-448B-82CE-D74D5936B4FF}" type="slidenum">
              <a:rPr lang="de-DE" smtClean="0"/>
              <a:t>‹Nr.›</a:t>
            </a:fld>
            <a:endParaRPr lang="de-DE"/>
          </a:p>
        </p:txBody>
      </p:sp>
    </p:spTree>
    <p:extLst>
      <p:ext uri="{BB962C8B-B14F-4D97-AF65-F5344CB8AC3E}">
        <p14:creationId xmlns:p14="http://schemas.microsoft.com/office/powerpoint/2010/main" val="59917924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25.05.2020</a:t>
            </a:r>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9EA26F99-9016-4EEC-9695-08E92866D71E}" type="slidenum">
              <a:rPr lang="de-DE" smtClean="0"/>
              <a:t>‹Nr.›</a:t>
            </a:fld>
            <a:endParaRPr lang="de-DE"/>
          </a:p>
        </p:txBody>
      </p:sp>
    </p:spTree>
    <p:extLst>
      <p:ext uri="{BB962C8B-B14F-4D97-AF65-F5344CB8AC3E}">
        <p14:creationId xmlns:p14="http://schemas.microsoft.com/office/powerpoint/2010/main" val="1622785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DE" smtClean="0"/>
              <a:t>25.05.2020</a:t>
            </a:r>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EA26F99-9016-4EEC-9695-08E92866D71E}" type="slidenum">
              <a:rPr lang="de-DE" smtClean="0"/>
              <a:t>‹Nr.›</a:t>
            </a:fld>
            <a:endParaRPr lang="de-DE"/>
          </a:p>
        </p:txBody>
      </p:sp>
    </p:spTree>
    <p:extLst>
      <p:ext uri="{BB962C8B-B14F-4D97-AF65-F5344CB8AC3E}">
        <p14:creationId xmlns:p14="http://schemas.microsoft.com/office/powerpoint/2010/main" val="442821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DE" smtClean="0"/>
              <a:t>25.05.2020</a:t>
            </a:r>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EA26F99-9016-4EEC-9695-08E92866D71E}" type="slidenum">
              <a:rPr lang="de-DE" smtClean="0"/>
              <a:t>‹Nr.›</a:t>
            </a:fld>
            <a:endParaRPr lang="de-DE"/>
          </a:p>
        </p:txBody>
      </p:sp>
    </p:spTree>
    <p:extLst>
      <p:ext uri="{BB962C8B-B14F-4D97-AF65-F5344CB8AC3E}">
        <p14:creationId xmlns:p14="http://schemas.microsoft.com/office/powerpoint/2010/main" val="26794035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t>25.05.2020</a:t>
            </a:r>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EA26F99-9016-4EEC-9695-08E92866D71E}" type="slidenum">
              <a:rPr lang="de-DE" smtClean="0"/>
              <a:t>‹Nr.›</a:t>
            </a:fld>
            <a:endParaRPr lang="de-DE"/>
          </a:p>
        </p:txBody>
      </p:sp>
    </p:spTree>
    <p:extLst>
      <p:ext uri="{BB962C8B-B14F-4D97-AF65-F5344CB8AC3E}">
        <p14:creationId xmlns:p14="http://schemas.microsoft.com/office/powerpoint/2010/main" val="30400427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t>25.05.2020</a:t>
            </a:r>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EA26F99-9016-4EEC-9695-08E92866D71E}" type="slidenum">
              <a:rPr lang="de-DE" smtClean="0"/>
              <a:t>‹Nr.›</a:t>
            </a:fld>
            <a:endParaRPr lang="de-DE"/>
          </a:p>
        </p:txBody>
      </p:sp>
    </p:spTree>
    <p:extLst>
      <p:ext uri="{BB962C8B-B14F-4D97-AF65-F5344CB8AC3E}">
        <p14:creationId xmlns:p14="http://schemas.microsoft.com/office/powerpoint/2010/main" val="2622329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atin typeface="AvantGarde Md BT" panose="020B0602020202020204" pitchFamily="34" charset="0"/>
              </a:defRPr>
            </a:lvl1pPr>
          </a:lstStyle>
          <a:p>
            <a:r>
              <a:rPr lang="de-DE" smtClean="0"/>
              <a:t>Titelmasterformat durch Klicken bearbeiten</a:t>
            </a:r>
            <a:endParaRPr lang="de-DE"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r>
              <a:rPr lang="de-DE" smtClean="0"/>
              <a:t>25.05.2020</a:t>
            </a:r>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5483545-2F56-448B-82CE-D74D5936B4FF}" type="slidenum">
              <a:rPr lang="de-DE" smtClean="0"/>
              <a:t>‹Nr.›</a:t>
            </a:fld>
            <a:endParaRPr lang="de-DE"/>
          </a:p>
        </p:txBody>
      </p:sp>
    </p:spTree>
    <p:extLst>
      <p:ext uri="{BB962C8B-B14F-4D97-AF65-F5344CB8AC3E}">
        <p14:creationId xmlns:p14="http://schemas.microsoft.com/office/powerpoint/2010/main" val="1080239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1">
                <a:latin typeface="AvantGarde Md BT" panose="020B0602020202020204" pitchFamily="34" charset="0"/>
              </a:defRPr>
            </a:lvl1pPr>
          </a:lstStyle>
          <a:p>
            <a:r>
              <a:rPr lang="de-DE" smtClean="0"/>
              <a:t>Titelmasterformat durch Klicken bearbeiten</a:t>
            </a:r>
            <a:endParaRPr lang="de-DE" dirty="0"/>
          </a:p>
        </p:txBody>
      </p:sp>
      <p:sp>
        <p:nvSpPr>
          <p:cNvPr id="3" name="Inhaltsplatzhalter 2"/>
          <p:cNvSpPr>
            <a:spLocks noGrp="1"/>
          </p:cNvSpPr>
          <p:nvPr>
            <p:ph sz="half" idx="1"/>
          </p:nvPr>
        </p:nvSpPr>
        <p:spPr>
          <a:xfrm>
            <a:off x="457200" y="1600200"/>
            <a:ext cx="4038600" cy="4525963"/>
          </a:xfrm>
        </p:spPr>
        <p:txBody>
          <a:bodyPr/>
          <a:lstStyle>
            <a:lvl1pPr>
              <a:defRPr sz="2800" b="1">
                <a:solidFill>
                  <a:schemeClr val="bg1">
                    <a:lumMod val="65000"/>
                  </a:schemeClr>
                </a:solidFill>
              </a:defRPr>
            </a:lvl1pPr>
            <a:lvl2pPr>
              <a:defRPr sz="2400"/>
            </a:lvl2pPr>
            <a:lvl3pPr>
              <a:defRPr sz="2000"/>
            </a:lvl3pPr>
            <a:lvl4pPr>
              <a:defRPr sz="1800">
                <a:solidFill>
                  <a:schemeClr val="bg1">
                    <a:lumMod val="65000"/>
                  </a:schemeClr>
                </a:solidFill>
              </a:defRPr>
            </a:lvl4pPr>
            <a:lvl5pPr>
              <a:defRPr sz="1800">
                <a:solidFill>
                  <a:schemeClr val="bg1">
                    <a:lumMod val="65000"/>
                  </a:schemeClr>
                </a:solidFill>
              </a:defRPr>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48200" y="1600200"/>
            <a:ext cx="4038600" cy="4525963"/>
          </a:xfrm>
        </p:spPr>
        <p:txBody>
          <a:bodyPr/>
          <a:lstStyle>
            <a:lvl1pPr>
              <a:defRPr sz="2800" b="1">
                <a:solidFill>
                  <a:schemeClr val="bg1">
                    <a:lumMod val="65000"/>
                  </a:schemeClr>
                </a:solidFill>
              </a:defRPr>
            </a:lvl1pPr>
            <a:lvl2pPr>
              <a:defRPr sz="2400"/>
            </a:lvl2pPr>
            <a:lvl3pPr>
              <a:defRPr sz="2000"/>
            </a:lvl3pPr>
            <a:lvl4pPr>
              <a:defRPr sz="1800">
                <a:solidFill>
                  <a:schemeClr val="bg1">
                    <a:lumMod val="65000"/>
                  </a:schemeClr>
                </a:solidFill>
              </a:defRPr>
            </a:lvl4pPr>
            <a:lvl5pPr>
              <a:defRPr sz="1800">
                <a:solidFill>
                  <a:schemeClr val="bg1">
                    <a:lumMod val="65000"/>
                  </a:schemeClr>
                </a:solidFill>
              </a:defRPr>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Datumsplatzhalter 4"/>
          <p:cNvSpPr>
            <a:spLocks noGrp="1"/>
          </p:cNvSpPr>
          <p:nvPr>
            <p:ph type="dt" sz="half" idx="10"/>
          </p:nvPr>
        </p:nvSpPr>
        <p:spPr>
          <a:solidFill>
            <a:schemeClr val="bg1">
              <a:lumMod val="65000"/>
            </a:schemeClr>
          </a:solidFill>
        </p:spPr>
        <p:txBody>
          <a:bodyPr/>
          <a:lstStyle>
            <a:lvl1pPr>
              <a:defRPr>
                <a:solidFill>
                  <a:schemeClr val="bg1"/>
                </a:solidFill>
              </a:defRPr>
            </a:lvl1pPr>
          </a:lstStyle>
          <a:p>
            <a:r>
              <a:rPr lang="de-DE" smtClean="0"/>
              <a:t>25.05.2020</a:t>
            </a:r>
            <a:endParaRPr lang="de-DE"/>
          </a:p>
        </p:txBody>
      </p:sp>
      <p:sp>
        <p:nvSpPr>
          <p:cNvPr id="6" name="Fußzeilenplatzhalter 5"/>
          <p:cNvSpPr>
            <a:spLocks noGrp="1"/>
          </p:cNvSpPr>
          <p:nvPr>
            <p:ph type="ftr" sz="quarter" idx="11"/>
          </p:nvPr>
        </p:nvSpPr>
        <p:spPr>
          <a:xfrm>
            <a:off x="3131840" y="6356350"/>
            <a:ext cx="2887960" cy="365125"/>
          </a:xfrm>
          <a:solidFill>
            <a:schemeClr val="bg1">
              <a:lumMod val="65000"/>
            </a:schemeClr>
          </a:solidFill>
        </p:spPr>
        <p:txBody>
          <a:bodyPr/>
          <a:lstStyle>
            <a:lvl1pPr>
              <a:defRPr>
                <a:solidFill>
                  <a:schemeClr val="bg1"/>
                </a:solidFill>
              </a:defRPr>
            </a:lvl1pPr>
          </a:lstStyle>
          <a:p>
            <a:endParaRPr lang="de-DE"/>
          </a:p>
        </p:txBody>
      </p:sp>
      <p:sp>
        <p:nvSpPr>
          <p:cNvPr id="7" name="Foliennummernplatzhalter 6"/>
          <p:cNvSpPr>
            <a:spLocks noGrp="1"/>
          </p:cNvSpPr>
          <p:nvPr>
            <p:ph type="sldNum" sz="quarter" idx="12"/>
          </p:nvPr>
        </p:nvSpPr>
        <p:spPr>
          <a:solidFill>
            <a:schemeClr val="bg1">
              <a:lumMod val="65000"/>
            </a:schemeClr>
          </a:solidFill>
        </p:spPr>
        <p:txBody>
          <a:bodyPr/>
          <a:lstStyle>
            <a:lvl1pPr>
              <a:defRPr>
                <a:solidFill>
                  <a:schemeClr val="bg1"/>
                </a:solidFill>
              </a:defRPr>
            </a:lvl1pPr>
          </a:lstStyle>
          <a:p>
            <a:fld id="{65483545-2F56-448B-82CE-D74D5936B4FF}" type="slidenum">
              <a:rPr lang="de-DE" smtClean="0"/>
              <a:t>‹Nr.›</a:t>
            </a:fld>
            <a:endParaRPr lang="de-DE"/>
          </a:p>
        </p:txBody>
      </p:sp>
    </p:spTree>
    <p:extLst>
      <p:ext uri="{BB962C8B-B14F-4D97-AF65-F5344CB8AC3E}">
        <p14:creationId xmlns:p14="http://schemas.microsoft.com/office/powerpoint/2010/main" val="21307620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vantGarde Md BT" panose="020B0602020202020204" pitchFamily="34" charset="0"/>
              </a:defRPr>
            </a:lvl1pPr>
          </a:lstStyle>
          <a:p>
            <a:r>
              <a:rPr lang="de-DE" smtClean="0"/>
              <a:t>Titelmasterformat durch Klicken bearbeiten</a:t>
            </a:r>
            <a:endParaRPr lang="de-DE" dirty="0"/>
          </a:p>
        </p:txBody>
      </p:sp>
      <p:sp>
        <p:nvSpPr>
          <p:cNvPr id="3" name="Textplatzhalter 2"/>
          <p:cNvSpPr>
            <a:spLocks noGrp="1"/>
          </p:cNvSpPr>
          <p:nvPr>
            <p:ph type="body" idx="1"/>
          </p:nvPr>
        </p:nvSpPr>
        <p:spPr>
          <a:xfrm>
            <a:off x="457200" y="1535113"/>
            <a:ext cx="4040188"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platzhalter 4"/>
          <p:cNvSpPr>
            <a:spLocks noGrp="1"/>
          </p:cNvSpPr>
          <p:nvPr>
            <p:ph type="body" sz="quarter" idx="3"/>
          </p:nvPr>
        </p:nvSpPr>
        <p:spPr>
          <a:xfrm>
            <a:off x="4645025" y="1535113"/>
            <a:ext cx="4041775"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Datumsplatzhalter 6"/>
          <p:cNvSpPr>
            <a:spLocks noGrp="1"/>
          </p:cNvSpPr>
          <p:nvPr>
            <p:ph type="dt" sz="half" idx="10"/>
          </p:nvPr>
        </p:nvSpPr>
        <p:spPr/>
        <p:txBody>
          <a:bodyPr/>
          <a:lstStyle/>
          <a:p>
            <a:r>
              <a:rPr lang="de-DE" smtClean="0"/>
              <a:t>25.05.2020</a:t>
            </a:r>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65483545-2F56-448B-82CE-D74D5936B4FF}" type="slidenum">
              <a:rPr lang="de-DE" smtClean="0"/>
              <a:t>‹Nr.›</a:t>
            </a:fld>
            <a:endParaRPr lang="de-DE"/>
          </a:p>
        </p:txBody>
      </p:sp>
    </p:spTree>
    <p:extLst>
      <p:ext uri="{BB962C8B-B14F-4D97-AF65-F5344CB8AC3E}">
        <p14:creationId xmlns:p14="http://schemas.microsoft.com/office/powerpoint/2010/main" val="2979446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vantGarde Md BT" panose="020B0602020202020204" pitchFamily="34" charset="0"/>
              </a:defRPr>
            </a:lvl1pPr>
          </a:lstStyle>
          <a:p>
            <a:r>
              <a:rPr lang="de-DE" smtClean="0"/>
              <a:t>Titelmasterformat durch Klicken bearbeiten</a:t>
            </a:r>
            <a:endParaRPr lang="de-DE" dirty="0"/>
          </a:p>
        </p:txBody>
      </p:sp>
      <p:sp>
        <p:nvSpPr>
          <p:cNvPr id="3" name="Datumsplatzhalter 2"/>
          <p:cNvSpPr>
            <a:spLocks noGrp="1"/>
          </p:cNvSpPr>
          <p:nvPr>
            <p:ph type="dt" sz="half" idx="10"/>
          </p:nvPr>
        </p:nvSpPr>
        <p:spPr/>
        <p:txBody>
          <a:bodyPr/>
          <a:lstStyle>
            <a:lvl1pPr>
              <a:defRPr>
                <a:latin typeface="AvantGarde Md BT" panose="020B0602020202020204" pitchFamily="34" charset="0"/>
              </a:defRPr>
            </a:lvl1pPr>
          </a:lstStyle>
          <a:p>
            <a:r>
              <a:rPr lang="de-DE" smtClean="0"/>
              <a:t>25.05.2020</a:t>
            </a:r>
            <a:endParaRPr lang="de-DE"/>
          </a:p>
        </p:txBody>
      </p:sp>
      <p:sp>
        <p:nvSpPr>
          <p:cNvPr id="4" name="Fußzeilenplatzhalter 3"/>
          <p:cNvSpPr>
            <a:spLocks noGrp="1"/>
          </p:cNvSpPr>
          <p:nvPr>
            <p:ph type="ftr" sz="quarter" idx="11"/>
          </p:nvPr>
        </p:nvSpPr>
        <p:spPr/>
        <p:txBody>
          <a:bodyPr/>
          <a:lstStyle>
            <a:lvl1pPr>
              <a:defRPr>
                <a:latin typeface="AvantGarde Md BT" panose="020B0602020202020204" pitchFamily="34" charset="0"/>
              </a:defRPr>
            </a:lvl1pPr>
          </a:lstStyle>
          <a:p>
            <a:endParaRPr lang="de-DE"/>
          </a:p>
        </p:txBody>
      </p:sp>
      <p:sp>
        <p:nvSpPr>
          <p:cNvPr id="5" name="Foliennummernplatzhalter 4"/>
          <p:cNvSpPr>
            <a:spLocks noGrp="1"/>
          </p:cNvSpPr>
          <p:nvPr>
            <p:ph type="sldNum" sz="quarter" idx="12"/>
          </p:nvPr>
        </p:nvSpPr>
        <p:spPr/>
        <p:txBody>
          <a:bodyPr/>
          <a:lstStyle>
            <a:lvl1pPr>
              <a:defRPr>
                <a:latin typeface="AvantGarde Md BT" panose="020B0602020202020204" pitchFamily="34" charset="0"/>
              </a:defRPr>
            </a:lvl1pPr>
          </a:lstStyle>
          <a:p>
            <a:fld id="{65483545-2F56-448B-82CE-D74D5936B4FF}" type="slidenum">
              <a:rPr lang="de-DE" smtClean="0"/>
              <a:t>‹Nr.›</a:t>
            </a:fld>
            <a:endParaRPr lang="de-DE"/>
          </a:p>
        </p:txBody>
      </p:sp>
    </p:spTree>
    <p:extLst>
      <p:ext uri="{BB962C8B-B14F-4D97-AF65-F5344CB8AC3E}">
        <p14:creationId xmlns:p14="http://schemas.microsoft.com/office/powerpoint/2010/main" val="3666441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25.05.2020</a:t>
            </a:r>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65483545-2F56-448B-82CE-D74D5936B4FF}" type="slidenum">
              <a:rPr lang="de-DE" smtClean="0"/>
              <a:t>‹Nr.›</a:t>
            </a:fld>
            <a:endParaRPr lang="de-DE"/>
          </a:p>
        </p:txBody>
      </p:sp>
    </p:spTree>
    <p:extLst>
      <p:ext uri="{BB962C8B-B14F-4D97-AF65-F5344CB8AC3E}">
        <p14:creationId xmlns:p14="http://schemas.microsoft.com/office/powerpoint/2010/main" val="172830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atin typeface="AvantGarde Md BT" panose="020B0602020202020204" pitchFamily="34" charset="0"/>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3575050" y="273050"/>
            <a:ext cx="5111750" cy="5853113"/>
          </a:xfrm>
        </p:spPr>
        <p:txBody>
          <a:bodyPr/>
          <a:lstStyle>
            <a:lvl1pPr>
              <a:defRPr sz="3200">
                <a:latin typeface="AvantGarde Md BT" panose="020B0602020202020204" pitchFamily="34" charset="0"/>
              </a:defRPr>
            </a:lvl1pPr>
            <a:lvl2pPr>
              <a:defRPr sz="2800">
                <a:latin typeface="AvantGarde Md BT" panose="020B0602020202020204" pitchFamily="34" charset="0"/>
              </a:defRPr>
            </a:lvl2pPr>
            <a:lvl3pPr>
              <a:defRPr sz="2400">
                <a:latin typeface="AvantGarde Md BT" panose="020B0602020202020204" pitchFamily="34" charset="0"/>
              </a:defRPr>
            </a:lvl3pPr>
            <a:lvl4pPr>
              <a:defRPr sz="2000">
                <a:latin typeface="AvantGarde Md BT" panose="020B0602020202020204" pitchFamily="34" charset="0"/>
              </a:defRPr>
            </a:lvl4pPr>
            <a:lvl5pPr>
              <a:defRPr sz="2000">
                <a:latin typeface="AvantGarde Md BT" panose="020B0602020202020204" pitchFamily="34" charset="0"/>
              </a:defRPr>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atin typeface="AvantGarde Md BT" panose="020B0602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DE" smtClean="0"/>
              <a:t>25.05.2020</a:t>
            </a:r>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5483545-2F56-448B-82CE-D74D5936B4FF}" type="slidenum">
              <a:rPr lang="de-DE" smtClean="0"/>
              <a:t>‹Nr.›</a:t>
            </a:fld>
            <a:endParaRPr lang="de-DE"/>
          </a:p>
        </p:txBody>
      </p:sp>
    </p:spTree>
    <p:extLst>
      <p:ext uri="{BB962C8B-B14F-4D97-AF65-F5344CB8AC3E}">
        <p14:creationId xmlns:p14="http://schemas.microsoft.com/office/powerpoint/2010/main" val="4177894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DE" smtClean="0"/>
              <a:t>25.05.2020</a:t>
            </a:r>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5483545-2F56-448B-82CE-D74D5936B4FF}" type="slidenum">
              <a:rPr lang="de-DE" smtClean="0"/>
              <a:t>‹Nr.›</a:t>
            </a:fld>
            <a:endParaRPr lang="de-DE"/>
          </a:p>
        </p:txBody>
      </p:sp>
    </p:spTree>
    <p:extLst>
      <p:ext uri="{BB962C8B-B14F-4D97-AF65-F5344CB8AC3E}">
        <p14:creationId xmlns:p14="http://schemas.microsoft.com/office/powerpoint/2010/main" val="3845865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457200" y="6356350"/>
            <a:ext cx="2133600" cy="365125"/>
          </a:xfrm>
          <a:prstGeom prst="rect">
            <a:avLst/>
          </a:prstGeom>
          <a:solidFill>
            <a:schemeClr val="bg1">
              <a:lumMod val="65000"/>
            </a:schemeClr>
          </a:solidFill>
        </p:spPr>
        <p:txBody>
          <a:bodyPr vert="horz" lIns="91440" tIns="45720" rIns="91440" bIns="45720" rtlCol="0" anchor="ctr"/>
          <a:lstStyle>
            <a:lvl1pPr algn="l">
              <a:defRPr lang="de-DE" sz="1200" smtClean="0">
                <a:solidFill>
                  <a:schemeClr val="bg1"/>
                </a:solidFill>
              </a:defRPr>
            </a:lvl1pPr>
          </a:lstStyle>
          <a:p>
            <a:r>
              <a:rPr lang="de-DE" smtClean="0"/>
              <a:t>25.05.2020</a:t>
            </a:r>
            <a:endParaRPr lang="de-DE"/>
          </a:p>
        </p:txBody>
      </p:sp>
      <p:sp>
        <p:nvSpPr>
          <p:cNvPr id="5" name="Fußzeilenplatzhalter 4"/>
          <p:cNvSpPr>
            <a:spLocks noGrp="1"/>
          </p:cNvSpPr>
          <p:nvPr>
            <p:ph type="ftr" sz="quarter" idx="3"/>
          </p:nvPr>
        </p:nvSpPr>
        <p:spPr>
          <a:xfrm>
            <a:off x="3124200" y="6356350"/>
            <a:ext cx="2895600" cy="365125"/>
          </a:xfrm>
          <a:prstGeom prst="rect">
            <a:avLst/>
          </a:prstGeom>
          <a:solidFill>
            <a:schemeClr val="bg1">
              <a:lumMod val="65000"/>
            </a:schemeClr>
          </a:solidFill>
        </p:spPr>
        <p:txBody>
          <a:bodyPr vert="horz" lIns="91440" tIns="45720" rIns="91440" bIns="45720" rtlCol="0" anchor="ctr"/>
          <a:lstStyle>
            <a:lvl1pPr>
              <a:defRPr lang="de-DE" sz="1200" smtClean="0">
                <a:solidFill>
                  <a:schemeClr val="bg1"/>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a:solidFill>
            <a:schemeClr val="bg1">
              <a:lumMod val="65000"/>
            </a:schemeClr>
          </a:solidFill>
        </p:spPr>
        <p:txBody>
          <a:bodyPr vert="horz" lIns="91440" tIns="45720" rIns="91440" bIns="45720" rtlCol="0" anchor="ctr"/>
          <a:lstStyle>
            <a:lvl1pPr algn="r">
              <a:defRPr lang="de-DE" sz="1200" smtClean="0">
                <a:solidFill>
                  <a:schemeClr val="bg1"/>
                </a:solidFill>
              </a:defRPr>
            </a:lvl1pPr>
          </a:lstStyle>
          <a:p>
            <a:fld id="{65483545-2F56-448B-82CE-D74D5936B4FF}" type="slidenum">
              <a:rPr lang="de-DE" smtClean="0"/>
              <a:t>‹Nr.›</a:t>
            </a:fld>
            <a:endParaRPr lang="de-DE"/>
          </a:p>
        </p:txBody>
      </p:sp>
      <p:cxnSp>
        <p:nvCxnSpPr>
          <p:cNvPr id="9" name="Gerade Verbindung 8"/>
          <p:cNvCxnSpPr/>
          <p:nvPr/>
        </p:nvCxnSpPr>
        <p:spPr>
          <a:xfrm>
            <a:off x="467544" y="1412776"/>
            <a:ext cx="8208912" cy="0"/>
          </a:xfrm>
          <a:prstGeom prst="line">
            <a:avLst/>
          </a:prstGeom>
          <a:ln w="12700">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cxnSp>
        <p:nvCxnSpPr>
          <p:cNvPr id="8" name="Gerade Verbindung 7"/>
          <p:cNvCxnSpPr/>
          <p:nvPr/>
        </p:nvCxnSpPr>
        <p:spPr>
          <a:xfrm>
            <a:off x="467544" y="1412776"/>
            <a:ext cx="8208912" cy="0"/>
          </a:xfrm>
          <a:prstGeom prst="line">
            <a:avLst/>
          </a:prstGeom>
          <a:ln w="12700">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4350653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bg1">
              <a:lumMod val="65000"/>
            </a:schemeClr>
          </a:solidFill>
          <a:latin typeface="AvantGarde Md BT" panose="020B06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lumMod val="65000"/>
            </a:schemeClr>
          </a:solidFill>
          <a:latin typeface="AvantGarde Md BT" panose="020B06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vantGarde Md BT" panose="020B06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vantGarde Md BT" panose="020B0602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vantGarde Md BT" panose="020B06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vantGarde Md BT" panose="020B06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smtClean="0"/>
              <a:t>25.05.2020</a:t>
            </a:r>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A26F99-9016-4EEC-9695-08E92866D71E}" type="slidenum">
              <a:rPr lang="de-DE" smtClean="0"/>
              <a:t>‹Nr.›</a:t>
            </a:fld>
            <a:endParaRPr lang="de-DE"/>
          </a:p>
        </p:txBody>
      </p:sp>
      <p:pic>
        <p:nvPicPr>
          <p:cNvPr id="7" name="Grafik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244408" y="188640"/>
            <a:ext cx="710208" cy="639187"/>
          </a:xfrm>
          <a:prstGeom prst="rect">
            <a:avLst/>
          </a:prstGeom>
        </p:spPr>
      </p:pic>
    </p:spTree>
    <p:extLst>
      <p:ext uri="{BB962C8B-B14F-4D97-AF65-F5344CB8AC3E}">
        <p14:creationId xmlns:p14="http://schemas.microsoft.com/office/powerpoint/2010/main" val="88007833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coaching-gabriele-tiefenthaler.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p:txBody>
          <a:bodyPr>
            <a:normAutofit/>
          </a:bodyPr>
          <a:lstStyle/>
          <a:p>
            <a:r>
              <a:rPr lang="de-DE" sz="1800" dirty="0" smtClean="0"/>
              <a:t>von</a:t>
            </a:r>
          </a:p>
          <a:p>
            <a:r>
              <a:rPr lang="de-DE" sz="1800" dirty="0" smtClean="0"/>
              <a:t>Gabriele Tiefenthaler</a:t>
            </a:r>
            <a:endParaRPr lang="de-DE" sz="1800" dirty="0"/>
          </a:p>
        </p:txBody>
      </p:sp>
      <p:sp>
        <p:nvSpPr>
          <p:cNvPr id="2" name="Titel 1"/>
          <p:cNvSpPr>
            <a:spLocks noGrp="1"/>
          </p:cNvSpPr>
          <p:nvPr>
            <p:ph type="title"/>
          </p:nvPr>
        </p:nvSpPr>
        <p:spPr>
          <a:xfrm>
            <a:off x="467544" y="1916832"/>
            <a:ext cx="8229600" cy="1512168"/>
          </a:xfrm>
        </p:spPr>
        <p:txBody>
          <a:bodyPr>
            <a:normAutofit/>
          </a:bodyPr>
          <a:lstStyle/>
          <a:p>
            <a:pPr>
              <a:spcAft>
                <a:spcPts val="0"/>
              </a:spcAft>
            </a:pPr>
            <a:r>
              <a:rPr lang="de-DE" b="1" dirty="0">
                <a:latin typeface="AvantGarde Md BT"/>
                <a:ea typeface="Calibri"/>
                <a:cs typeface="Times New Roman"/>
              </a:rPr>
              <a:t>Privatsphäre und Sicherheit bei </a:t>
            </a:r>
            <a:r>
              <a:rPr lang="de-DE" b="1" dirty="0" smtClean="0">
                <a:latin typeface="AvantGarde Md BT"/>
                <a:ea typeface="Calibri"/>
                <a:cs typeface="Times New Roman"/>
              </a:rPr>
              <a:t>Google-Nutzung</a:t>
            </a:r>
            <a:endParaRPr lang="de-DE" b="1" dirty="0"/>
          </a:p>
        </p:txBody>
      </p:sp>
    </p:spTree>
    <p:extLst>
      <p:ext uri="{BB962C8B-B14F-4D97-AF65-F5344CB8AC3E}">
        <p14:creationId xmlns:p14="http://schemas.microsoft.com/office/powerpoint/2010/main" val="1723038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spcAft>
                <a:spcPts val="0"/>
              </a:spcAft>
            </a:pPr>
            <a:r>
              <a:rPr lang="de-DE" sz="3600" b="1" dirty="0">
                <a:solidFill>
                  <a:schemeClr val="bg1">
                    <a:lumMod val="65000"/>
                  </a:schemeClr>
                </a:solidFill>
                <a:latin typeface="AvantGarde Md BT"/>
                <a:ea typeface="Calibri"/>
                <a:cs typeface="Times New Roman"/>
              </a:rPr>
              <a:t>Nun werden Ihnen </a:t>
            </a:r>
            <a:r>
              <a:rPr lang="de-DE" sz="3600" b="1" dirty="0" smtClean="0">
                <a:solidFill>
                  <a:schemeClr val="bg1">
                    <a:lumMod val="65000"/>
                  </a:schemeClr>
                </a:solidFill>
                <a:latin typeface="AvantGarde Md BT"/>
                <a:ea typeface="Calibri"/>
                <a:cs typeface="Times New Roman"/>
              </a:rPr>
              <a:t>verschiedene </a:t>
            </a:r>
            <a:r>
              <a:rPr lang="de-DE" sz="3600" b="1" dirty="0">
                <a:solidFill>
                  <a:schemeClr val="bg1">
                    <a:lumMod val="65000"/>
                  </a:schemeClr>
                </a:solidFill>
                <a:latin typeface="AvantGarde Md BT"/>
                <a:ea typeface="Calibri"/>
                <a:cs typeface="Times New Roman"/>
              </a:rPr>
              <a:t>Bereiche angeboten</a:t>
            </a:r>
            <a:r>
              <a:rPr lang="de-DE" sz="3600" b="1" dirty="0" smtClean="0">
                <a:solidFill>
                  <a:schemeClr val="bg1">
                    <a:lumMod val="65000"/>
                  </a:schemeClr>
                </a:solidFill>
                <a:latin typeface="AvantGarde Md BT"/>
                <a:ea typeface="Calibri"/>
                <a:cs typeface="Times New Roman"/>
              </a:rPr>
              <a:t>:</a:t>
            </a:r>
            <a:endParaRPr lang="de-DE" sz="3600" dirty="0">
              <a:solidFill>
                <a:schemeClr val="bg1">
                  <a:lumMod val="65000"/>
                </a:schemeClr>
              </a:solidFill>
            </a:endParaRPr>
          </a:p>
        </p:txBody>
      </p:sp>
      <p:sp>
        <p:nvSpPr>
          <p:cNvPr id="5" name="Inhaltsplatzhalter 4"/>
          <p:cNvSpPr>
            <a:spLocks noGrp="1"/>
          </p:cNvSpPr>
          <p:nvPr>
            <p:ph idx="1"/>
          </p:nvPr>
        </p:nvSpPr>
        <p:spPr/>
        <p:txBody>
          <a:bodyPr/>
          <a:lstStyle/>
          <a:p>
            <a:pPr lvl="0">
              <a:buFont typeface="Symbol"/>
              <a:buChar char=""/>
            </a:pPr>
            <a:r>
              <a:rPr lang="de-DE" dirty="0">
                <a:latin typeface="AvantGarde Md BT"/>
                <a:ea typeface="Calibri"/>
                <a:cs typeface="Times New Roman"/>
              </a:rPr>
              <a:t>Übersicht</a:t>
            </a:r>
          </a:p>
          <a:p>
            <a:pPr lvl="0">
              <a:buFont typeface="Symbol"/>
              <a:buChar char=""/>
            </a:pPr>
            <a:r>
              <a:rPr lang="de-DE" dirty="0">
                <a:solidFill>
                  <a:srgbClr val="000000"/>
                </a:solidFill>
                <a:latin typeface="AvantGarde Md BT"/>
                <a:ea typeface="Calibri"/>
                <a:cs typeface="Times New Roman"/>
              </a:rPr>
              <a:t>Persönliche </a:t>
            </a:r>
            <a:r>
              <a:rPr lang="de-DE" dirty="0" smtClean="0">
                <a:solidFill>
                  <a:srgbClr val="000000"/>
                </a:solidFill>
                <a:latin typeface="AvantGarde Md BT"/>
                <a:ea typeface="Calibri"/>
                <a:cs typeface="Times New Roman"/>
              </a:rPr>
              <a:t>Daten</a:t>
            </a:r>
          </a:p>
          <a:p>
            <a:pPr lvl="0">
              <a:buFont typeface="Symbol"/>
              <a:buChar char=""/>
            </a:pPr>
            <a:r>
              <a:rPr lang="de-DE" dirty="0" smtClean="0">
                <a:solidFill>
                  <a:srgbClr val="000000"/>
                </a:solidFill>
                <a:latin typeface="AvantGarde Md BT"/>
                <a:ea typeface="Calibri"/>
                <a:cs typeface="Times New Roman"/>
              </a:rPr>
              <a:t>Daten &amp; Personalisierung</a:t>
            </a:r>
            <a:endParaRPr lang="de-DE" dirty="0">
              <a:latin typeface="AvantGarde Md BT"/>
              <a:ea typeface="Calibri"/>
              <a:cs typeface="Times New Roman"/>
            </a:endParaRPr>
          </a:p>
          <a:p>
            <a:pPr lvl="0">
              <a:buFont typeface="Symbol"/>
              <a:buChar char=""/>
            </a:pPr>
            <a:r>
              <a:rPr lang="de-DE" dirty="0" smtClean="0">
                <a:latin typeface="AvantGarde Md BT"/>
                <a:ea typeface="Calibri"/>
                <a:cs typeface="Times New Roman"/>
              </a:rPr>
              <a:t>Sicherheit</a:t>
            </a:r>
            <a:endParaRPr lang="de-DE" dirty="0">
              <a:latin typeface="AvantGarde Md BT"/>
              <a:ea typeface="Calibri"/>
              <a:cs typeface="Times New Roman"/>
            </a:endParaRPr>
          </a:p>
          <a:p>
            <a:pPr lvl="0">
              <a:buFont typeface="Symbol"/>
              <a:buChar char=""/>
            </a:pPr>
            <a:r>
              <a:rPr lang="de-DE" dirty="0">
                <a:latin typeface="AvantGarde Md BT"/>
                <a:ea typeface="Calibri"/>
                <a:cs typeface="Times New Roman"/>
              </a:rPr>
              <a:t>Kontakte &amp; Teilen</a:t>
            </a:r>
          </a:p>
          <a:p>
            <a:pPr lvl="0">
              <a:buFont typeface="Symbol"/>
              <a:buChar char=""/>
            </a:pPr>
            <a:r>
              <a:rPr lang="de-DE" dirty="0">
                <a:solidFill>
                  <a:srgbClr val="000000"/>
                </a:solidFill>
                <a:latin typeface="AvantGarde Md BT"/>
                <a:ea typeface="Calibri"/>
                <a:cs typeface="Times New Roman"/>
              </a:rPr>
              <a:t>Zahlen &amp; </a:t>
            </a:r>
            <a:r>
              <a:rPr lang="de-DE" dirty="0" err="1">
                <a:solidFill>
                  <a:srgbClr val="000000"/>
                </a:solidFill>
                <a:latin typeface="AvantGarde Md BT"/>
                <a:ea typeface="Calibri"/>
                <a:cs typeface="Times New Roman"/>
              </a:rPr>
              <a:t>Abbos</a:t>
            </a:r>
            <a:endParaRPr lang="de-DE" dirty="0">
              <a:latin typeface="AvantGarde Md BT"/>
              <a:ea typeface="Calibri"/>
              <a:cs typeface="Times New Roman"/>
            </a:endParaRPr>
          </a:p>
          <a:p>
            <a:endParaRPr lang="de-DE" dirty="0"/>
          </a:p>
        </p:txBody>
      </p:sp>
      <p:sp>
        <p:nvSpPr>
          <p:cNvPr id="9" name="Foliennummernplatzhalter 8"/>
          <p:cNvSpPr>
            <a:spLocks noGrp="1"/>
          </p:cNvSpPr>
          <p:nvPr>
            <p:ph type="sldNum" sz="quarter" idx="12"/>
          </p:nvPr>
        </p:nvSpPr>
        <p:spPr/>
        <p:txBody>
          <a:bodyPr/>
          <a:lstStyle/>
          <a:p>
            <a:fld id="{9EA26F99-9016-4EEC-9695-08E92866D71E}" type="slidenum">
              <a:rPr lang="de-DE" smtClean="0"/>
              <a:t>10</a:t>
            </a:fld>
            <a:endParaRPr lang="de-DE"/>
          </a:p>
        </p:txBody>
      </p:sp>
      <p:sp>
        <p:nvSpPr>
          <p:cNvPr id="4" name="Textplatzhalter 3"/>
          <p:cNvSpPr>
            <a:spLocks noGrp="1"/>
          </p:cNvSpPr>
          <p:nvPr>
            <p:ph type="body" idx="4294967295"/>
          </p:nvPr>
        </p:nvSpPr>
        <p:spPr>
          <a:xfrm>
            <a:off x="0" y="1535113"/>
            <a:ext cx="4040188" cy="639762"/>
          </a:xfrm>
        </p:spPr>
        <p:txBody>
          <a:bodyPr/>
          <a:lstStyle/>
          <a:p>
            <a:pPr lvl="0">
              <a:spcAft>
                <a:spcPts val="0"/>
              </a:spcAft>
            </a:pPr>
            <a:r>
              <a:rPr lang="de-DE" dirty="0">
                <a:latin typeface="AvantGarde Md BT"/>
                <a:ea typeface="Calibri"/>
                <a:cs typeface="Times New Roman"/>
              </a:rPr>
              <a:t>Im Menü links</a:t>
            </a:r>
            <a:r>
              <a:rPr lang="de-DE" dirty="0" smtClean="0">
                <a:latin typeface="AvantGarde Md BT"/>
                <a:ea typeface="Calibri"/>
                <a:cs typeface="Times New Roman"/>
              </a:rPr>
              <a:t>:</a:t>
            </a:r>
            <a:endParaRPr lang="de-DE" sz="2000" dirty="0">
              <a:latin typeface="AvantGarde Md BT"/>
              <a:ea typeface="Calibri"/>
              <a:cs typeface="Times New Roman"/>
            </a:endParaRPr>
          </a:p>
        </p:txBody>
      </p:sp>
      <p:sp>
        <p:nvSpPr>
          <p:cNvPr id="6" name="Textplatzhalter 5"/>
          <p:cNvSpPr>
            <a:spLocks noGrp="1"/>
          </p:cNvSpPr>
          <p:nvPr>
            <p:ph type="body" sz="quarter" idx="4294967295"/>
          </p:nvPr>
        </p:nvSpPr>
        <p:spPr>
          <a:xfrm>
            <a:off x="5102225" y="1535113"/>
            <a:ext cx="4041775" cy="639762"/>
          </a:xfrm>
        </p:spPr>
        <p:txBody>
          <a:bodyPr>
            <a:normAutofit fontScale="77500" lnSpcReduction="20000"/>
          </a:bodyPr>
          <a:lstStyle/>
          <a:p>
            <a:pPr lvl="0">
              <a:spcAft>
                <a:spcPts val="0"/>
              </a:spcAft>
            </a:pPr>
            <a:r>
              <a:rPr lang="de-DE" dirty="0">
                <a:latin typeface="AvantGarde Md BT"/>
                <a:ea typeface="Calibri"/>
                <a:cs typeface="Times New Roman"/>
              </a:rPr>
              <a:t>In der Darstellung mittig</a:t>
            </a:r>
            <a:r>
              <a:rPr lang="de-DE" dirty="0" smtClean="0">
                <a:latin typeface="AvantGarde Md BT"/>
                <a:ea typeface="Calibri"/>
                <a:cs typeface="Times New Roman"/>
              </a:rPr>
              <a:t>:</a:t>
            </a:r>
            <a:endParaRPr lang="de-DE" sz="2000" dirty="0">
              <a:latin typeface="AvantGarde Md BT"/>
              <a:ea typeface="Calibri"/>
              <a:cs typeface="Times New Roman"/>
            </a:endParaRPr>
          </a:p>
        </p:txBody>
      </p:sp>
      <p:sp>
        <p:nvSpPr>
          <p:cNvPr id="7" name="Inhaltsplatzhalter 6"/>
          <p:cNvSpPr>
            <a:spLocks noGrp="1"/>
          </p:cNvSpPr>
          <p:nvPr>
            <p:ph sz="quarter" idx="4294967295"/>
          </p:nvPr>
        </p:nvSpPr>
        <p:spPr>
          <a:xfrm>
            <a:off x="5102225" y="2174875"/>
            <a:ext cx="4041775" cy="3951288"/>
          </a:xfrm>
        </p:spPr>
        <p:txBody>
          <a:bodyPr>
            <a:normAutofit fontScale="62500" lnSpcReduction="20000"/>
          </a:bodyPr>
          <a:lstStyle/>
          <a:p>
            <a:r>
              <a:rPr lang="de-DE" sz="2900" dirty="0" smtClean="0">
                <a:solidFill>
                  <a:srgbClr val="000000"/>
                </a:solidFill>
                <a:latin typeface="AvantGarde Md BT"/>
                <a:ea typeface="Calibri"/>
                <a:cs typeface="Times New Roman"/>
              </a:rPr>
              <a:t>Hier </a:t>
            </a:r>
            <a:r>
              <a:rPr lang="de-DE" sz="2900" dirty="0">
                <a:solidFill>
                  <a:srgbClr val="000000"/>
                </a:solidFill>
                <a:latin typeface="AvantGarde Md BT"/>
                <a:ea typeface="Calibri"/>
                <a:cs typeface="Times New Roman"/>
              </a:rPr>
              <a:t>finden Sie die verschiedenen </a:t>
            </a:r>
            <a:r>
              <a:rPr lang="de-DE" sz="2900" dirty="0" smtClean="0">
                <a:solidFill>
                  <a:srgbClr val="000000"/>
                </a:solidFill>
                <a:latin typeface="AvantGarde Md BT"/>
                <a:ea typeface="Calibri"/>
                <a:cs typeface="Times New Roman"/>
              </a:rPr>
              <a:t>Einstellungen </a:t>
            </a:r>
            <a:r>
              <a:rPr lang="de-DE" sz="2900" dirty="0">
                <a:solidFill>
                  <a:srgbClr val="000000"/>
                </a:solidFill>
                <a:latin typeface="AvantGarde Md BT"/>
                <a:ea typeface="Calibri"/>
                <a:cs typeface="Times New Roman"/>
              </a:rPr>
              <a:t>Gruppiert. Das erleichtert den Zugriff auf die gewünschten </a:t>
            </a:r>
            <a:r>
              <a:rPr lang="de-DE" sz="2900" dirty="0" smtClean="0">
                <a:solidFill>
                  <a:srgbClr val="000000"/>
                </a:solidFill>
                <a:latin typeface="AvantGarde Md BT"/>
                <a:ea typeface="Calibri"/>
                <a:cs typeface="Times New Roman"/>
              </a:rPr>
              <a:t>Bereichen. </a:t>
            </a:r>
            <a:br>
              <a:rPr lang="de-DE" sz="2900" dirty="0" smtClean="0">
                <a:solidFill>
                  <a:srgbClr val="000000"/>
                </a:solidFill>
                <a:latin typeface="AvantGarde Md BT"/>
                <a:ea typeface="Calibri"/>
                <a:cs typeface="Times New Roman"/>
              </a:rPr>
            </a:br>
            <a:r>
              <a:rPr lang="de-DE" sz="2900" dirty="0" smtClean="0">
                <a:solidFill>
                  <a:srgbClr val="000000"/>
                </a:solidFill>
                <a:latin typeface="AvantGarde Md BT"/>
                <a:ea typeface="Calibri"/>
                <a:cs typeface="Times New Roman"/>
              </a:rPr>
              <a:t/>
            </a:r>
            <a:br>
              <a:rPr lang="de-DE" sz="2900" dirty="0" smtClean="0">
                <a:solidFill>
                  <a:srgbClr val="000000"/>
                </a:solidFill>
                <a:latin typeface="AvantGarde Md BT"/>
                <a:ea typeface="Calibri"/>
                <a:cs typeface="Times New Roman"/>
              </a:rPr>
            </a:br>
            <a:r>
              <a:rPr lang="de-DE" sz="2900" dirty="0" smtClean="0">
                <a:solidFill>
                  <a:srgbClr val="000000"/>
                </a:solidFill>
                <a:latin typeface="AvantGarde Md BT"/>
                <a:ea typeface="Calibri"/>
                <a:cs typeface="Times New Roman"/>
              </a:rPr>
              <a:t>Zudem ermöglicht es Ihnen</a:t>
            </a:r>
            <a:r>
              <a:rPr lang="de-DE" sz="2900" dirty="0">
                <a:solidFill>
                  <a:srgbClr val="000000"/>
                </a:solidFill>
                <a:latin typeface="AvantGarde Md BT"/>
                <a:ea typeface="Calibri"/>
                <a:cs typeface="Times New Roman"/>
              </a:rPr>
              <a:t>, schnell den von Google gebotenen </a:t>
            </a:r>
            <a:r>
              <a:rPr lang="de-DE" sz="2900" dirty="0" smtClean="0">
                <a:solidFill>
                  <a:srgbClr val="000000"/>
                </a:solidFill>
                <a:latin typeface="AvantGarde Md BT"/>
                <a:ea typeface="Calibri"/>
                <a:cs typeface="Times New Roman"/>
              </a:rPr>
              <a:t>Privatsphäre-Check</a:t>
            </a:r>
            <a:r>
              <a:rPr lang="de-DE" sz="2900" dirty="0">
                <a:solidFill>
                  <a:srgbClr val="000000"/>
                </a:solidFill>
                <a:latin typeface="AvantGarde Md BT"/>
                <a:ea typeface="Calibri"/>
                <a:cs typeface="Times New Roman"/>
              </a:rPr>
              <a:t>, bei dem Sie Schritt für Schritt geführt werden,  zu machen.</a:t>
            </a:r>
            <a:endParaRPr lang="de-DE" sz="2900" dirty="0">
              <a:latin typeface="AvantGarde Md BT"/>
              <a:ea typeface="Calibri"/>
              <a:cs typeface="Times New Roman"/>
            </a:endParaRPr>
          </a:p>
          <a:p>
            <a:pPr marL="0" indent="0">
              <a:spcAft>
                <a:spcPts val="0"/>
              </a:spcAft>
              <a:buNone/>
            </a:pPr>
            <a:r>
              <a:rPr lang="de-DE" sz="2800" dirty="0">
                <a:latin typeface="AvantGarde Md BT"/>
                <a:ea typeface="Calibri"/>
                <a:cs typeface="Times New Roman"/>
              </a:rPr>
              <a:t> </a:t>
            </a:r>
            <a:endParaRPr lang="de-DE" dirty="0">
              <a:latin typeface="AvantGarde Md BT"/>
              <a:ea typeface="Calibri"/>
              <a:cs typeface="Times New Roman"/>
            </a:endParaRPr>
          </a:p>
          <a:p>
            <a:r>
              <a:rPr lang="de-DE" sz="2800" dirty="0">
                <a:latin typeface="AvantGarde Md BT"/>
                <a:ea typeface="Calibri"/>
                <a:cs typeface="Times New Roman"/>
              </a:rPr>
              <a:t>Datenschutz &amp; Personalisierung</a:t>
            </a:r>
            <a:endParaRPr lang="de-DE" dirty="0">
              <a:latin typeface="AvantGarde Md BT"/>
              <a:ea typeface="Calibri"/>
              <a:cs typeface="Times New Roman"/>
            </a:endParaRPr>
          </a:p>
          <a:p>
            <a:pPr lvl="0">
              <a:buFont typeface="Arial"/>
              <a:buChar char="•"/>
              <a:tabLst>
                <a:tab pos="457200" algn="l"/>
              </a:tabLst>
            </a:pPr>
            <a:r>
              <a:rPr lang="de-DE" sz="2800" dirty="0">
                <a:latin typeface="AvantGarde Md BT"/>
                <a:ea typeface="Calibri"/>
                <a:cs typeface="Times New Roman"/>
              </a:rPr>
              <a:t>Sicherheitsprobleme gefunden</a:t>
            </a:r>
            <a:endParaRPr lang="de-DE" dirty="0">
              <a:latin typeface="AvantGarde Md BT"/>
              <a:ea typeface="Calibri"/>
              <a:cs typeface="Times New Roman"/>
            </a:endParaRPr>
          </a:p>
          <a:p>
            <a:pPr lvl="0">
              <a:buFont typeface="Arial"/>
              <a:buChar char="•"/>
              <a:tabLst>
                <a:tab pos="457200" algn="l"/>
              </a:tabLst>
            </a:pPr>
            <a:r>
              <a:rPr lang="de-DE" sz="2800" dirty="0">
                <a:latin typeface="AvantGarde Md BT"/>
                <a:ea typeface="Calibri"/>
                <a:cs typeface="Times New Roman"/>
              </a:rPr>
              <a:t>Speicherplatz im Konto</a:t>
            </a:r>
            <a:endParaRPr lang="de-DE" dirty="0">
              <a:latin typeface="AvantGarde Md BT"/>
              <a:ea typeface="Calibri"/>
              <a:cs typeface="Times New Roman"/>
            </a:endParaRPr>
          </a:p>
          <a:p>
            <a:r>
              <a:rPr lang="de-DE" sz="2800" dirty="0" err="1">
                <a:latin typeface="AvantGarde Md BT"/>
                <a:ea typeface="Calibri"/>
                <a:cs typeface="Times New Roman"/>
              </a:rPr>
              <a:t>Privatsphärecheck</a:t>
            </a:r>
            <a:r>
              <a:rPr lang="de-DE" sz="2800" dirty="0">
                <a:latin typeface="AvantGarde Md BT"/>
                <a:ea typeface="Calibri"/>
                <a:cs typeface="Times New Roman"/>
              </a:rPr>
              <a:t> machen</a:t>
            </a:r>
            <a:br>
              <a:rPr lang="de-DE" sz="2800" dirty="0">
                <a:latin typeface="AvantGarde Md BT"/>
                <a:ea typeface="Calibri"/>
                <a:cs typeface="Times New Roman"/>
              </a:rPr>
            </a:br>
            <a:endParaRPr lang="de-DE" dirty="0"/>
          </a:p>
        </p:txBody>
      </p:sp>
    </p:spTree>
    <p:extLst>
      <p:ext uri="{BB962C8B-B14F-4D97-AF65-F5344CB8AC3E}">
        <p14:creationId xmlns:p14="http://schemas.microsoft.com/office/powerpoint/2010/main" val="32444359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lvl="0"/>
            <a:r>
              <a:rPr lang="de-DE" dirty="0">
                <a:latin typeface="AvantGarde Md BT"/>
                <a:ea typeface="Calibri"/>
                <a:cs typeface="Times New Roman"/>
              </a:rPr>
              <a:t>In der Darstellung mittig</a:t>
            </a:r>
            <a:r>
              <a:rPr lang="de-DE" dirty="0" smtClean="0">
                <a:latin typeface="AvantGarde Md BT"/>
                <a:ea typeface="Calibri"/>
                <a:cs typeface="Times New Roman"/>
              </a:rPr>
              <a:t>:</a:t>
            </a:r>
            <a:endParaRPr lang="de-DE" dirty="0"/>
          </a:p>
        </p:txBody>
      </p:sp>
      <p:pic>
        <p:nvPicPr>
          <p:cNvPr id="5" name="Bildplatzhalt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4350" y="1600200"/>
            <a:ext cx="4475299" cy="4525963"/>
          </a:xfrm>
        </p:spPr>
      </p:pic>
      <p:sp>
        <p:nvSpPr>
          <p:cNvPr id="7" name="Foliennummernplatzhalter 6"/>
          <p:cNvSpPr>
            <a:spLocks noGrp="1"/>
          </p:cNvSpPr>
          <p:nvPr>
            <p:ph type="sldNum" sz="quarter" idx="12"/>
          </p:nvPr>
        </p:nvSpPr>
        <p:spPr/>
        <p:txBody>
          <a:bodyPr/>
          <a:lstStyle/>
          <a:p>
            <a:fld id="{9EA26F99-9016-4EEC-9695-08E92866D71E}" type="slidenum">
              <a:rPr lang="de-DE" smtClean="0"/>
              <a:t>11</a:t>
            </a:fld>
            <a:endParaRPr lang="de-DE"/>
          </a:p>
        </p:txBody>
      </p:sp>
    </p:spTree>
    <p:extLst>
      <p:ext uri="{BB962C8B-B14F-4D97-AF65-F5344CB8AC3E}">
        <p14:creationId xmlns:p14="http://schemas.microsoft.com/office/powerpoint/2010/main" val="22245113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marL="342900" lvl="0" indent="-342900">
              <a:spcBef>
                <a:spcPct val="20000"/>
              </a:spcBef>
            </a:pPr>
            <a:r>
              <a:rPr lang="de-DE" sz="3600" b="1" dirty="0">
                <a:solidFill>
                  <a:schemeClr val="bg1">
                    <a:lumMod val="65000"/>
                  </a:schemeClr>
                </a:solidFill>
                <a:latin typeface="AvantGarde Md BT"/>
                <a:ea typeface="Calibri"/>
                <a:cs typeface="Times New Roman"/>
              </a:rPr>
              <a:t>Web- &amp; App-Aktivitäten </a:t>
            </a:r>
            <a:r>
              <a:rPr lang="de-DE" sz="3600" b="1" dirty="0" smtClean="0">
                <a:solidFill>
                  <a:schemeClr val="bg1">
                    <a:lumMod val="65000"/>
                  </a:schemeClr>
                </a:solidFill>
                <a:latin typeface="AvantGarde Md BT"/>
                <a:ea typeface="Calibri"/>
                <a:cs typeface="Times New Roman"/>
              </a:rPr>
              <a:t>aktivieren/</a:t>
            </a:r>
            <a:r>
              <a:rPr lang="de-DE" sz="3600" b="1" dirty="0" err="1" smtClean="0">
                <a:solidFill>
                  <a:schemeClr val="bg1">
                    <a:lumMod val="65000"/>
                  </a:schemeClr>
                </a:solidFill>
                <a:latin typeface="AvantGarde Md BT"/>
                <a:ea typeface="Calibri"/>
                <a:cs typeface="Times New Roman"/>
              </a:rPr>
              <a:t>deaktiviern</a:t>
            </a:r>
            <a:endParaRPr lang="de-DE" dirty="0"/>
          </a:p>
        </p:txBody>
      </p:sp>
      <p:sp>
        <p:nvSpPr>
          <p:cNvPr id="3" name="Inhaltsplatzhalter 2"/>
          <p:cNvSpPr>
            <a:spLocks noGrp="1"/>
          </p:cNvSpPr>
          <p:nvPr>
            <p:ph idx="1"/>
          </p:nvPr>
        </p:nvSpPr>
        <p:spPr/>
        <p:txBody>
          <a:bodyPr>
            <a:normAutofit fontScale="70000" lnSpcReduction="20000"/>
          </a:bodyPr>
          <a:lstStyle/>
          <a:p>
            <a:pPr marL="0" indent="0">
              <a:spcAft>
                <a:spcPts val="0"/>
              </a:spcAft>
              <a:buNone/>
            </a:pPr>
            <a:r>
              <a:rPr lang="de-DE" dirty="0">
                <a:latin typeface="AvantGarde Md BT"/>
                <a:ea typeface="Calibri"/>
                <a:cs typeface="Times New Roman"/>
              </a:rPr>
              <a:t> </a:t>
            </a:r>
            <a:endParaRPr lang="de-DE" sz="2800" dirty="0">
              <a:latin typeface="AvantGarde Md BT"/>
              <a:ea typeface="Calibri"/>
              <a:cs typeface="Times New Roman"/>
            </a:endParaRPr>
          </a:p>
          <a:p>
            <a:pPr>
              <a:spcAft>
                <a:spcPts val="0"/>
              </a:spcAft>
            </a:pPr>
            <a:r>
              <a:rPr lang="de-DE" dirty="0">
                <a:latin typeface="AvantGarde Md BT"/>
                <a:ea typeface="Calibri"/>
                <a:cs typeface="Times New Roman"/>
              </a:rPr>
              <a:t>In diesem Bereich können Sie festlegen ob alle Aktivitäten in allen von Ihnen verwendeten Programmen gespeichert werden.</a:t>
            </a:r>
            <a:endParaRPr lang="de-DE" sz="2800" dirty="0">
              <a:latin typeface="AvantGarde Md BT"/>
              <a:ea typeface="Calibri"/>
              <a:cs typeface="Times New Roman"/>
            </a:endParaRPr>
          </a:p>
          <a:p>
            <a:pPr marL="114300" indent="0">
              <a:spcAft>
                <a:spcPts val="0"/>
              </a:spcAft>
              <a:buNone/>
            </a:pPr>
            <a:r>
              <a:rPr lang="de-DE" dirty="0">
                <a:latin typeface="AvantGarde Md BT"/>
                <a:ea typeface="Calibri"/>
                <a:cs typeface="Times New Roman"/>
              </a:rPr>
              <a:t> </a:t>
            </a:r>
            <a:endParaRPr lang="de-DE" sz="2800" dirty="0">
              <a:latin typeface="AvantGarde Md BT"/>
              <a:ea typeface="Calibri"/>
              <a:cs typeface="Times New Roman"/>
            </a:endParaRPr>
          </a:p>
          <a:p>
            <a:pPr marL="0" indent="0">
              <a:spcAft>
                <a:spcPts val="0"/>
              </a:spcAft>
              <a:buNone/>
            </a:pPr>
            <a:r>
              <a:rPr lang="de-DE" b="1" dirty="0">
                <a:solidFill>
                  <a:srgbClr val="FF0000"/>
                </a:solidFill>
                <a:latin typeface="AvantGarde Md BT"/>
                <a:ea typeface="Calibri"/>
                <a:cs typeface="Times New Roman"/>
              </a:rPr>
              <a:t>Achtung!</a:t>
            </a:r>
            <a:endParaRPr lang="de-DE" sz="2800" dirty="0">
              <a:solidFill>
                <a:srgbClr val="FF0000"/>
              </a:solidFill>
              <a:latin typeface="AvantGarde Md BT"/>
              <a:ea typeface="Calibri"/>
              <a:cs typeface="Times New Roman"/>
            </a:endParaRPr>
          </a:p>
          <a:p>
            <a:pPr marL="114300" indent="0">
              <a:spcAft>
                <a:spcPts val="0"/>
              </a:spcAft>
              <a:buNone/>
            </a:pPr>
            <a:r>
              <a:rPr lang="de-DE" dirty="0" smtClean="0">
                <a:latin typeface="AvantGarde Md BT"/>
                <a:ea typeface="Calibri"/>
                <a:cs typeface="Times New Roman"/>
              </a:rPr>
              <a:t>Die </a:t>
            </a:r>
            <a:r>
              <a:rPr lang="de-DE" dirty="0">
                <a:latin typeface="AvantGarde Md BT"/>
                <a:ea typeface="Calibri"/>
                <a:cs typeface="Times New Roman"/>
              </a:rPr>
              <a:t>Deaktivierung dieses Bereiches schränkt Google-Funktionen erheblich ein. Es werden z. B. keine Suchverläufe in Google oder </a:t>
            </a:r>
            <a:r>
              <a:rPr lang="de-DE" dirty="0" err="1">
                <a:latin typeface="AvantGarde Md BT"/>
                <a:ea typeface="Calibri"/>
                <a:cs typeface="Times New Roman"/>
              </a:rPr>
              <a:t>YouToube</a:t>
            </a:r>
            <a:r>
              <a:rPr lang="de-DE" dirty="0">
                <a:latin typeface="AvantGarde Md BT"/>
                <a:ea typeface="Calibri"/>
                <a:cs typeface="Times New Roman"/>
              </a:rPr>
              <a:t> mehr gespeichert</a:t>
            </a:r>
            <a:r>
              <a:rPr lang="de-DE" dirty="0" smtClean="0">
                <a:latin typeface="AvantGarde Md BT"/>
                <a:ea typeface="Calibri"/>
                <a:cs typeface="Times New Roman"/>
              </a:rPr>
              <a:t>.</a:t>
            </a:r>
          </a:p>
          <a:p>
            <a:pPr marL="114300" indent="0">
              <a:spcAft>
                <a:spcPts val="0"/>
              </a:spcAft>
              <a:buNone/>
            </a:pPr>
            <a:endParaRPr lang="de-DE" sz="2800" dirty="0">
              <a:latin typeface="AvantGarde Md BT"/>
              <a:ea typeface="Calibri"/>
              <a:cs typeface="Times New Roman"/>
            </a:endParaRPr>
          </a:p>
          <a:p>
            <a:pPr>
              <a:spcAft>
                <a:spcPts val="0"/>
              </a:spcAft>
            </a:pPr>
            <a:r>
              <a:rPr lang="de-DE" dirty="0">
                <a:latin typeface="AvantGarde Md BT"/>
                <a:ea typeface="Calibri"/>
                <a:cs typeface="Times New Roman"/>
              </a:rPr>
              <a:t>Ihre Bewegungsdaten werden nicht mehr aufgezeichnet und Ihnen wird keine </a:t>
            </a:r>
            <a:r>
              <a:rPr lang="de-DE" dirty="0" smtClean="0">
                <a:latin typeface="AvantGarde Md BT"/>
                <a:ea typeface="Calibri"/>
                <a:cs typeface="Times New Roman"/>
              </a:rPr>
              <a:t>personalisierte </a:t>
            </a:r>
            <a:r>
              <a:rPr lang="de-DE" dirty="0">
                <a:latin typeface="AvantGarde Md BT"/>
                <a:ea typeface="Calibri"/>
                <a:cs typeface="Times New Roman"/>
              </a:rPr>
              <a:t>Werbung mehr angezeigt. (Sie werden zwar noch Werbung sehen, diese ist aber nicht mehr Vorgefiltert und an Ihre Bedürfnisse angepasst.</a:t>
            </a:r>
            <a:endParaRPr lang="de-DE" sz="2800" dirty="0">
              <a:latin typeface="AvantGarde Md BT"/>
              <a:ea typeface="Calibri"/>
              <a:cs typeface="Times New Roman"/>
            </a:endParaRPr>
          </a:p>
          <a:p>
            <a:endParaRPr lang="de-DE" dirty="0"/>
          </a:p>
        </p:txBody>
      </p:sp>
      <p:sp>
        <p:nvSpPr>
          <p:cNvPr id="5" name="Foliennummernplatzhalter 4"/>
          <p:cNvSpPr>
            <a:spLocks noGrp="1"/>
          </p:cNvSpPr>
          <p:nvPr>
            <p:ph type="sldNum" sz="quarter" idx="12"/>
          </p:nvPr>
        </p:nvSpPr>
        <p:spPr/>
        <p:txBody>
          <a:bodyPr/>
          <a:lstStyle/>
          <a:p>
            <a:fld id="{9EA26F99-9016-4EEC-9695-08E92866D71E}" type="slidenum">
              <a:rPr lang="de-DE" smtClean="0"/>
              <a:t>12</a:t>
            </a:fld>
            <a:endParaRPr lang="de-DE"/>
          </a:p>
        </p:txBody>
      </p:sp>
    </p:spTree>
    <p:extLst>
      <p:ext uri="{BB962C8B-B14F-4D97-AF65-F5344CB8AC3E}">
        <p14:creationId xmlns:p14="http://schemas.microsoft.com/office/powerpoint/2010/main" val="11756803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lvl="0">
              <a:spcAft>
                <a:spcPts val="0"/>
              </a:spcAft>
            </a:pPr>
            <a:r>
              <a:rPr lang="de-DE" b="1" dirty="0">
                <a:solidFill>
                  <a:schemeClr val="bg1">
                    <a:lumMod val="65000"/>
                  </a:schemeClr>
                </a:solidFill>
                <a:latin typeface="AvantGarde Md BT"/>
                <a:ea typeface="Calibri"/>
                <a:cs typeface="Times New Roman"/>
              </a:rPr>
              <a:t>Web-Aktivitäten </a:t>
            </a:r>
            <a:r>
              <a:rPr lang="de-DE" b="1" dirty="0" smtClean="0">
                <a:solidFill>
                  <a:schemeClr val="bg1">
                    <a:lumMod val="65000"/>
                  </a:schemeClr>
                </a:solidFill>
                <a:latin typeface="AvantGarde Md BT"/>
                <a:ea typeface="Calibri"/>
                <a:cs typeface="Times New Roman"/>
              </a:rPr>
              <a:t>Verwalten</a:t>
            </a:r>
            <a:endParaRPr lang="de-DE" dirty="0">
              <a:solidFill>
                <a:schemeClr val="bg1">
                  <a:lumMod val="65000"/>
                </a:schemeClr>
              </a:solidFill>
            </a:endParaRPr>
          </a:p>
        </p:txBody>
      </p:sp>
      <p:sp>
        <p:nvSpPr>
          <p:cNvPr id="3" name="Inhaltsplatzhalter 2"/>
          <p:cNvSpPr>
            <a:spLocks noGrp="1"/>
          </p:cNvSpPr>
          <p:nvPr>
            <p:ph idx="1"/>
          </p:nvPr>
        </p:nvSpPr>
        <p:spPr/>
        <p:txBody>
          <a:bodyPr>
            <a:normAutofit fontScale="92500" lnSpcReduction="10000"/>
          </a:bodyPr>
          <a:lstStyle/>
          <a:p>
            <a:pPr marL="0" indent="0">
              <a:spcAft>
                <a:spcPts val="0"/>
              </a:spcAft>
              <a:buNone/>
            </a:pPr>
            <a:r>
              <a:rPr lang="de-DE" dirty="0">
                <a:latin typeface="AvantGarde Md BT"/>
                <a:ea typeface="Calibri"/>
                <a:cs typeface="Times New Roman"/>
              </a:rPr>
              <a:t>Mithilfe der gespeicherten Aktivitäten kann Google seine Dienste noch nützlicher gestalten und z.B. auf Dinge hinweisen, nach denen Sie schon einmal gesucht, die Sie schon einmal gelesen oder die Sie schon einmal angesehen haben</a:t>
            </a:r>
            <a:r>
              <a:rPr lang="de-DE" dirty="0" smtClean="0">
                <a:latin typeface="AvantGarde Md BT"/>
                <a:ea typeface="Calibri"/>
                <a:cs typeface="Times New Roman"/>
              </a:rPr>
              <a:t>.</a:t>
            </a:r>
          </a:p>
          <a:p>
            <a:pPr marL="0" indent="0">
              <a:spcAft>
                <a:spcPts val="0"/>
              </a:spcAft>
              <a:buNone/>
            </a:pPr>
            <a:r>
              <a:rPr lang="de-DE" sz="2800" dirty="0">
                <a:latin typeface="AvantGarde Md BT"/>
                <a:ea typeface="Calibri"/>
                <a:cs typeface="Times New Roman"/>
              </a:rPr>
              <a:t> </a:t>
            </a:r>
            <a:endParaRPr lang="de-DE" sz="2400" dirty="0">
              <a:latin typeface="AvantGarde Md BT"/>
              <a:ea typeface="Calibri"/>
              <a:cs typeface="Times New Roman"/>
            </a:endParaRPr>
          </a:p>
          <a:p>
            <a:pPr marL="0" indent="0" algn="ctr">
              <a:spcAft>
                <a:spcPts val="0"/>
              </a:spcAft>
              <a:buNone/>
            </a:pPr>
            <a:r>
              <a:rPr lang="de-DE" sz="2800" b="1" i="1" dirty="0">
                <a:latin typeface="AvantGarde Md BT"/>
                <a:ea typeface="Calibri"/>
                <a:cs typeface="Times New Roman"/>
              </a:rPr>
              <a:t>Mit den Steuerelementen auf dieser Seite können Sie Ihre bisherigen Aktivitäten ansehen und entsprechend Ihrer Bedürfnisse löschen</a:t>
            </a:r>
            <a:endParaRPr lang="de-DE" sz="2400" i="1" dirty="0">
              <a:latin typeface="AvantGarde Md BT"/>
              <a:ea typeface="Calibri"/>
              <a:cs typeface="Times New Roman"/>
            </a:endParaRPr>
          </a:p>
          <a:p>
            <a:pPr>
              <a:spcAft>
                <a:spcPts val="0"/>
              </a:spcAft>
            </a:pPr>
            <a:endParaRPr lang="de-DE" sz="2800" dirty="0">
              <a:latin typeface="AvantGarde Md BT"/>
              <a:ea typeface="Calibri"/>
              <a:cs typeface="Times New Roman"/>
            </a:endParaRPr>
          </a:p>
        </p:txBody>
      </p:sp>
      <p:sp>
        <p:nvSpPr>
          <p:cNvPr id="5" name="Foliennummernplatzhalter 4"/>
          <p:cNvSpPr>
            <a:spLocks noGrp="1"/>
          </p:cNvSpPr>
          <p:nvPr>
            <p:ph type="sldNum" sz="quarter" idx="12"/>
          </p:nvPr>
        </p:nvSpPr>
        <p:spPr/>
        <p:txBody>
          <a:bodyPr/>
          <a:lstStyle/>
          <a:p>
            <a:fld id="{9EA26F99-9016-4EEC-9695-08E92866D71E}" type="slidenum">
              <a:rPr lang="de-DE" smtClean="0"/>
              <a:t>13</a:t>
            </a:fld>
            <a:endParaRPr lang="de-DE"/>
          </a:p>
        </p:txBody>
      </p:sp>
    </p:spTree>
    <p:extLst>
      <p:ext uri="{BB962C8B-B14F-4D97-AF65-F5344CB8AC3E}">
        <p14:creationId xmlns:p14="http://schemas.microsoft.com/office/powerpoint/2010/main" val="17818553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b="1" dirty="0">
                <a:solidFill>
                  <a:prstClr val="white">
                    <a:lumMod val="65000"/>
                  </a:prstClr>
                </a:solidFill>
                <a:latin typeface="AvantGarde Md BT"/>
                <a:ea typeface="Calibri"/>
                <a:cs typeface="Times New Roman"/>
              </a:rPr>
              <a:t>Web- &amp; App-Aktivitäten aktivieren/</a:t>
            </a:r>
            <a:r>
              <a:rPr lang="de-DE" sz="3200" b="1" dirty="0" err="1">
                <a:solidFill>
                  <a:prstClr val="white">
                    <a:lumMod val="65000"/>
                  </a:prstClr>
                </a:solidFill>
                <a:latin typeface="AvantGarde Md BT"/>
                <a:ea typeface="Calibri"/>
                <a:cs typeface="Times New Roman"/>
              </a:rPr>
              <a:t>deaktiviern</a:t>
            </a:r>
            <a:endParaRPr lang="de-DE" dirty="0"/>
          </a:p>
        </p:txBody>
      </p:sp>
      <p:sp>
        <p:nvSpPr>
          <p:cNvPr id="4" name="Inhaltsplatzhalter 3"/>
          <p:cNvSpPr>
            <a:spLocks noGrp="1"/>
          </p:cNvSpPr>
          <p:nvPr>
            <p:ph idx="1"/>
          </p:nvPr>
        </p:nvSpPr>
        <p:spPr/>
        <p:txBody>
          <a:bodyPr/>
          <a:lstStyle/>
          <a:p>
            <a:endParaRPr lang="de-DE"/>
          </a:p>
        </p:txBody>
      </p:sp>
      <p:sp>
        <p:nvSpPr>
          <p:cNvPr id="5" name="Foliennummernplatzhalter 4"/>
          <p:cNvSpPr>
            <a:spLocks noGrp="1"/>
          </p:cNvSpPr>
          <p:nvPr>
            <p:ph type="sldNum" sz="quarter" idx="12"/>
          </p:nvPr>
        </p:nvSpPr>
        <p:spPr/>
        <p:txBody>
          <a:bodyPr/>
          <a:lstStyle/>
          <a:p>
            <a:fld id="{9EA26F99-9016-4EEC-9695-08E92866D71E}" type="slidenum">
              <a:rPr lang="de-DE" smtClean="0"/>
              <a:t>14</a:t>
            </a:fld>
            <a:endParaRPr lang="de-D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700" y="1724025"/>
            <a:ext cx="7593013"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05841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lvl="0">
              <a:spcAft>
                <a:spcPts val="0"/>
              </a:spcAft>
            </a:pPr>
            <a:r>
              <a:rPr lang="de-DE" b="1" dirty="0">
                <a:solidFill>
                  <a:schemeClr val="bg1">
                    <a:lumMod val="65000"/>
                  </a:schemeClr>
                </a:solidFill>
                <a:latin typeface="AvantGarde Md BT"/>
                <a:ea typeface="Calibri"/>
                <a:cs typeface="Times New Roman"/>
              </a:rPr>
              <a:t>Web-Aktivitäten </a:t>
            </a:r>
            <a:r>
              <a:rPr lang="de-DE" b="1" dirty="0" smtClean="0">
                <a:solidFill>
                  <a:schemeClr val="bg1">
                    <a:lumMod val="65000"/>
                  </a:schemeClr>
                </a:solidFill>
                <a:latin typeface="AvantGarde Md BT"/>
                <a:ea typeface="Calibri"/>
                <a:cs typeface="Times New Roman"/>
              </a:rPr>
              <a:t>Verwalten</a:t>
            </a:r>
            <a:endParaRPr lang="de-DE" dirty="0">
              <a:solidFill>
                <a:schemeClr val="bg1">
                  <a:lumMod val="65000"/>
                </a:schemeClr>
              </a:solidFill>
            </a:endParaRPr>
          </a:p>
        </p:txBody>
      </p:sp>
      <p:sp>
        <p:nvSpPr>
          <p:cNvPr id="3" name="Inhaltsplatzhalter 2"/>
          <p:cNvSpPr>
            <a:spLocks noGrp="1"/>
          </p:cNvSpPr>
          <p:nvPr>
            <p:ph idx="1"/>
          </p:nvPr>
        </p:nvSpPr>
        <p:spPr/>
        <p:txBody>
          <a:bodyPr>
            <a:normAutofit fontScale="77500" lnSpcReduction="20000"/>
          </a:bodyPr>
          <a:lstStyle/>
          <a:p>
            <a:pPr lvl="0">
              <a:buFont typeface="Arial"/>
              <a:buChar char="•"/>
              <a:tabLst>
                <a:tab pos="457200" algn="l"/>
              </a:tabLst>
            </a:pPr>
            <a:r>
              <a:rPr lang="de-DE" dirty="0">
                <a:latin typeface="AvantGarde Md BT"/>
                <a:ea typeface="Calibri"/>
                <a:cs typeface="Times New Roman"/>
              </a:rPr>
              <a:t>Festlegen, ob Sie ihre Werbung nach Ihren bisher aufgezeichneten Gewohnheiten anpassen lassen</a:t>
            </a:r>
            <a:endParaRPr lang="de-DE" sz="2800" dirty="0">
              <a:latin typeface="AvantGarde Md BT"/>
              <a:ea typeface="Calibri"/>
              <a:cs typeface="Times New Roman"/>
            </a:endParaRPr>
          </a:p>
          <a:p>
            <a:pPr lvl="0">
              <a:buFont typeface="Arial"/>
              <a:buChar char="•"/>
              <a:tabLst>
                <a:tab pos="457200" algn="l"/>
              </a:tabLst>
            </a:pPr>
            <a:r>
              <a:rPr lang="de-DE" dirty="0">
                <a:latin typeface="AvantGarde Md BT"/>
                <a:ea typeface="Calibri"/>
                <a:cs typeface="Times New Roman"/>
              </a:rPr>
              <a:t>Ob und wie lange Ihr Bewegungsprofil aufgezeichnet und gespeichert wird, um Nachzuverfolgen wo Sie sich aufhielten und wahrscheinlich Arbeiten, und dementsprechend Routenvorschläge zu machen.</a:t>
            </a:r>
            <a:endParaRPr lang="de-DE" sz="2800" dirty="0">
              <a:latin typeface="AvantGarde Md BT"/>
              <a:ea typeface="Calibri"/>
              <a:cs typeface="Times New Roman"/>
            </a:endParaRPr>
          </a:p>
          <a:p>
            <a:pPr lvl="0">
              <a:buFont typeface="Arial"/>
              <a:buChar char="•"/>
              <a:tabLst>
                <a:tab pos="457200" algn="l"/>
              </a:tabLst>
            </a:pPr>
            <a:r>
              <a:rPr lang="de-DE" dirty="0">
                <a:latin typeface="AvantGarde Md BT"/>
                <a:ea typeface="Calibri"/>
                <a:cs typeface="Times New Roman"/>
              </a:rPr>
              <a:t>Sich zu merken, nach was Sie suchten. (Sowohl Begriffe, als auch Musik, </a:t>
            </a:r>
            <a:r>
              <a:rPr lang="de-DE" dirty="0" err="1">
                <a:latin typeface="AvantGarde Md BT"/>
                <a:ea typeface="Calibri"/>
                <a:cs typeface="Times New Roman"/>
              </a:rPr>
              <a:t>Schoping</a:t>
            </a:r>
            <a:r>
              <a:rPr lang="de-DE" dirty="0">
                <a:latin typeface="AvantGarde Md BT"/>
                <a:ea typeface="Calibri"/>
                <a:cs typeface="Times New Roman"/>
              </a:rPr>
              <a:t>-Gewohnheiten, App-Download usw. um Ihre Suche automatisch anzupassen.</a:t>
            </a:r>
            <a:endParaRPr lang="de-DE" sz="2800" dirty="0">
              <a:latin typeface="AvantGarde Md BT"/>
              <a:ea typeface="Calibri"/>
              <a:cs typeface="Times New Roman"/>
            </a:endParaRPr>
          </a:p>
          <a:p>
            <a:pPr lvl="0">
              <a:buFont typeface="Arial"/>
              <a:buChar char="•"/>
              <a:tabLst>
                <a:tab pos="457200" algn="l"/>
              </a:tabLst>
            </a:pPr>
            <a:r>
              <a:rPr lang="de-DE" dirty="0">
                <a:latin typeface="AvantGarde Md BT"/>
                <a:ea typeface="Calibri"/>
                <a:cs typeface="Times New Roman"/>
              </a:rPr>
              <a:t>Ihnen anhand gespeicherter Suchverläufe auf Sie abgestimmte Musik und Werbung zu zeigen</a:t>
            </a:r>
            <a:endParaRPr lang="de-DE" sz="2800" dirty="0">
              <a:latin typeface="AvantGarde Md BT"/>
              <a:ea typeface="Calibri"/>
              <a:cs typeface="Times New Roman"/>
            </a:endParaRPr>
          </a:p>
          <a:p>
            <a:endParaRPr lang="de-DE" dirty="0"/>
          </a:p>
        </p:txBody>
      </p:sp>
      <p:sp>
        <p:nvSpPr>
          <p:cNvPr id="5" name="Foliennummernplatzhalter 4"/>
          <p:cNvSpPr>
            <a:spLocks noGrp="1"/>
          </p:cNvSpPr>
          <p:nvPr>
            <p:ph type="sldNum" sz="quarter" idx="12"/>
          </p:nvPr>
        </p:nvSpPr>
        <p:spPr/>
        <p:txBody>
          <a:bodyPr/>
          <a:lstStyle/>
          <a:p>
            <a:fld id="{9EA26F99-9016-4EEC-9695-08E92866D71E}" type="slidenum">
              <a:rPr lang="de-DE" smtClean="0"/>
              <a:t>15</a:t>
            </a:fld>
            <a:endParaRPr lang="de-DE"/>
          </a:p>
        </p:txBody>
      </p:sp>
    </p:spTree>
    <p:extLst>
      <p:ext uri="{BB962C8B-B14F-4D97-AF65-F5344CB8AC3E}">
        <p14:creationId xmlns:p14="http://schemas.microsoft.com/office/powerpoint/2010/main" val="3185786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prstClr val="white">
                    <a:lumMod val="65000"/>
                  </a:prstClr>
                </a:solidFill>
                <a:latin typeface="AvantGarde Md BT"/>
                <a:ea typeface="Calibri"/>
                <a:cs typeface="Times New Roman"/>
              </a:rPr>
              <a:t>Web-Aktivitäten Verwalten</a:t>
            </a:r>
            <a:endParaRPr lang="de-DE"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13530" y="1600200"/>
            <a:ext cx="671694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liennummernplatzhalter 5"/>
          <p:cNvSpPr>
            <a:spLocks noGrp="1"/>
          </p:cNvSpPr>
          <p:nvPr>
            <p:ph type="sldNum" sz="quarter" idx="12"/>
          </p:nvPr>
        </p:nvSpPr>
        <p:spPr/>
        <p:txBody>
          <a:bodyPr/>
          <a:lstStyle/>
          <a:p>
            <a:fld id="{9EA26F99-9016-4EEC-9695-08E92866D71E}" type="slidenum">
              <a:rPr lang="de-DE" smtClean="0"/>
              <a:t>16</a:t>
            </a:fld>
            <a:endParaRPr lang="de-DE"/>
          </a:p>
        </p:txBody>
      </p:sp>
      <p:sp>
        <p:nvSpPr>
          <p:cNvPr id="4" name="Ellipse 3"/>
          <p:cNvSpPr/>
          <p:nvPr/>
        </p:nvSpPr>
        <p:spPr>
          <a:xfrm>
            <a:off x="1115616" y="2492896"/>
            <a:ext cx="1224136" cy="288032"/>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31758592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prstClr val="white">
                    <a:lumMod val="65000"/>
                  </a:prstClr>
                </a:solidFill>
                <a:latin typeface="AvantGarde Md BT"/>
                <a:ea typeface="Calibri"/>
                <a:cs typeface="Times New Roman"/>
              </a:rPr>
              <a:t>Web-Aktivitäten Verwalten</a:t>
            </a:r>
            <a:endParaRPr lang="de-DE" dirty="0"/>
          </a:p>
        </p:txBody>
      </p:sp>
      <p:sp>
        <p:nvSpPr>
          <p:cNvPr id="4" name="Inhaltsplatzhalter 3"/>
          <p:cNvSpPr>
            <a:spLocks noGrp="1"/>
          </p:cNvSpPr>
          <p:nvPr>
            <p:ph idx="1"/>
          </p:nvPr>
        </p:nvSpPr>
        <p:spPr/>
        <p:txBody>
          <a:bodyPr/>
          <a:lstStyle/>
          <a:p>
            <a:endParaRPr lang="de-DE"/>
          </a:p>
        </p:txBody>
      </p:sp>
      <p:sp>
        <p:nvSpPr>
          <p:cNvPr id="5" name="Foliennummernplatzhalter 4"/>
          <p:cNvSpPr>
            <a:spLocks noGrp="1"/>
          </p:cNvSpPr>
          <p:nvPr>
            <p:ph type="sldNum" sz="quarter" idx="12"/>
          </p:nvPr>
        </p:nvSpPr>
        <p:spPr/>
        <p:txBody>
          <a:bodyPr/>
          <a:lstStyle/>
          <a:p>
            <a:fld id="{9EA26F99-9016-4EEC-9695-08E92866D71E}" type="slidenum">
              <a:rPr lang="de-DE" smtClean="0"/>
              <a:t>17</a:t>
            </a:fld>
            <a:endParaRPr lang="de-DE"/>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700" y="1709738"/>
            <a:ext cx="4038600"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57131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lvl="0">
              <a:spcAft>
                <a:spcPts val="0"/>
              </a:spcAft>
            </a:pPr>
            <a:r>
              <a:rPr lang="de-DE" sz="3600" b="1" dirty="0">
                <a:solidFill>
                  <a:schemeClr val="bg1">
                    <a:lumMod val="65000"/>
                  </a:schemeClr>
                </a:solidFill>
                <a:latin typeface="AvantGarde Md BT"/>
                <a:ea typeface="Calibri"/>
                <a:cs typeface="Times New Roman"/>
              </a:rPr>
              <a:t>Bewegungsdaten in der </a:t>
            </a:r>
            <a:r>
              <a:rPr lang="de-DE" sz="3600" b="1" dirty="0" smtClean="0">
                <a:solidFill>
                  <a:schemeClr val="bg1">
                    <a:lumMod val="65000"/>
                  </a:schemeClr>
                </a:solidFill>
                <a:latin typeface="AvantGarde Md BT"/>
                <a:ea typeface="Calibri"/>
                <a:cs typeface="Times New Roman"/>
              </a:rPr>
              <a:t>Zeitachse</a:t>
            </a:r>
            <a:endParaRPr lang="de-DE" sz="3600" dirty="0">
              <a:solidFill>
                <a:schemeClr val="bg1">
                  <a:lumMod val="65000"/>
                </a:schemeClr>
              </a:solidFill>
            </a:endParaRPr>
          </a:p>
        </p:txBody>
      </p:sp>
      <p:sp>
        <p:nvSpPr>
          <p:cNvPr id="3" name="Inhaltsplatzhalter 2"/>
          <p:cNvSpPr>
            <a:spLocks noGrp="1"/>
          </p:cNvSpPr>
          <p:nvPr>
            <p:ph idx="1"/>
          </p:nvPr>
        </p:nvSpPr>
        <p:spPr/>
        <p:txBody>
          <a:bodyPr>
            <a:normAutofit fontScale="70000" lnSpcReduction="20000"/>
          </a:bodyPr>
          <a:lstStyle/>
          <a:p>
            <a:pPr>
              <a:spcAft>
                <a:spcPts val="0"/>
              </a:spcAft>
            </a:pPr>
            <a:r>
              <a:rPr lang="de-DE" dirty="0">
                <a:latin typeface="AvantGarde Md BT"/>
                <a:ea typeface="Calibri"/>
                <a:cs typeface="Times New Roman"/>
              </a:rPr>
              <a:t>Google zeichnet Ihre Bewegungsdaten unabhängig davon auf, ob Sie ein Google-Programm nutzen.</a:t>
            </a:r>
            <a:endParaRPr lang="de-DE" sz="2800" dirty="0">
              <a:latin typeface="AvantGarde Md BT"/>
              <a:ea typeface="Calibri"/>
              <a:cs typeface="Times New Roman"/>
            </a:endParaRPr>
          </a:p>
          <a:p>
            <a:pPr marL="0" indent="0">
              <a:spcAft>
                <a:spcPts val="0"/>
              </a:spcAft>
              <a:buNone/>
            </a:pPr>
            <a:r>
              <a:rPr lang="de-DE" dirty="0">
                <a:latin typeface="AvantGarde Md BT"/>
                <a:ea typeface="Calibri"/>
                <a:cs typeface="Times New Roman"/>
              </a:rPr>
              <a:t> </a:t>
            </a:r>
            <a:endParaRPr lang="de-DE" sz="2800" dirty="0">
              <a:latin typeface="AvantGarde Md BT"/>
              <a:ea typeface="Calibri"/>
              <a:cs typeface="Times New Roman"/>
            </a:endParaRPr>
          </a:p>
          <a:p>
            <a:pPr>
              <a:spcAft>
                <a:spcPts val="0"/>
              </a:spcAft>
            </a:pPr>
            <a:r>
              <a:rPr lang="de-DE" dirty="0">
                <a:latin typeface="AvantGarde Md BT"/>
                <a:ea typeface="Calibri"/>
                <a:cs typeface="Times New Roman"/>
              </a:rPr>
              <a:t>Diese Funktion wird auch benötigt, wenn Sie Ihr Smartphone über Google orten lassen wollen.</a:t>
            </a:r>
            <a:endParaRPr lang="de-DE" sz="2800" dirty="0">
              <a:latin typeface="AvantGarde Md BT"/>
              <a:ea typeface="Calibri"/>
              <a:cs typeface="Times New Roman"/>
            </a:endParaRPr>
          </a:p>
          <a:p>
            <a:pPr marL="0" indent="0">
              <a:spcAft>
                <a:spcPts val="0"/>
              </a:spcAft>
              <a:buNone/>
            </a:pPr>
            <a:r>
              <a:rPr lang="de-DE" dirty="0">
                <a:latin typeface="AvantGarde Md BT"/>
                <a:ea typeface="Calibri"/>
                <a:cs typeface="Times New Roman"/>
              </a:rPr>
              <a:t> </a:t>
            </a:r>
            <a:endParaRPr lang="de-DE" sz="2800" dirty="0">
              <a:latin typeface="AvantGarde Md BT"/>
              <a:ea typeface="Calibri"/>
              <a:cs typeface="Times New Roman"/>
            </a:endParaRPr>
          </a:p>
          <a:p>
            <a:pPr>
              <a:spcAft>
                <a:spcPts val="0"/>
              </a:spcAft>
            </a:pPr>
            <a:r>
              <a:rPr lang="de-DE" dirty="0">
                <a:latin typeface="AvantGarde Md BT"/>
                <a:ea typeface="Calibri"/>
                <a:cs typeface="Times New Roman"/>
              </a:rPr>
              <a:t>Damit der volle Funktionsumfang gegeben ist, muss unbedingt auch  Ihr Standortverlauf aktiviert sein.</a:t>
            </a:r>
            <a:endParaRPr lang="de-DE" sz="2800" dirty="0">
              <a:latin typeface="AvantGarde Md BT"/>
              <a:ea typeface="Calibri"/>
              <a:cs typeface="Times New Roman"/>
            </a:endParaRPr>
          </a:p>
          <a:p>
            <a:pPr marL="0" indent="0">
              <a:spcAft>
                <a:spcPts val="0"/>
              </a:spcAft>
              <a:buNone/>
            </a:pPr>
            <a:r>
              <a:rPr lang="de-DE" dirty="0">
                <a:latin typeface="AvantGarde Md BT"/>
                <a:ea typeface="Calibri"/>
                <a:cs typeface="Times New Roman"/>
              </a:rPr>
              <a:t> </a:t>
            </a:r>
            <a:endParaRPr lang="de-DE" sz="2800" dirty="0">
              <a:latin typeface="AvantGarde Md BT"/>
              <a:ea typeface="Calibri"/>
              <a:cs typeface="Times New Roman"/>
            </a:endParaRPr>
          </a:p>
          <a:p>
            <a:pPr>
              <a:spcAft>
                <a:spcPts val="0"/>
              </a:spcAft>
            </a:pPr>
            <a:r>
              <a:rPr lang="de-DE" b="1" dirty="0">
                <a:solidFill>
                  <a:srgbClr val="FF0000"/>
                </a:solidFill>
                <a:latin typeface="AvantGarde Md BT"/>
                <a:ea typeface="Calibri"/>
                <a:cs typeface="Times New Roman"/>
              </a:rPr>
              <a:t>Sollten Sie Ihren Standort kurzfristig nicht anzeigen, können Sie am Smartphone über die Schnellbefehlsleiste den Standort kurzfristig </a:t>
            </a:r>
            <a:r>
              <a:rPr lang="de-DE" b="1" dirty="0" err="1">
                <a:solidFill>
                  <a:srgbClr val="FF0000"/>
                </a:solidFill>
                <a:latin typeface="AvantGarde Md BT"/>
                <a:ea typeface="Calibri"/>
                <a:cs typeface="Times New Roman"/>
              </a:rPr>
              <a:t>Akivieren</a:t>
            </a:r>
            <a:r>
              <a:rPr lang="de-DE" b="1" dirty="0">
                <a:solidFill>
                  <a:srgbClr val="FF0000"/>
                </a:solidFill>
                <a:latin typeface="AvantGarde Md BT"/>
                <a:ea typeface="Calibri"/>
                <a:cs typeface="Times New Roman"/>
              </a:rPr>
              <a:t> oder Deaktivieren ohne die Standorteinstellungen ganz zu deaktivieren</a:t>
            </a:r>
            <a:r>
              <a:rPr lang="de-DE" b="1" dirty="0">
                <a:latin typeface="AvantGarde Md BT"/>
                <a:ea typeface="Calibri"/>
                <a:cs typeface="Times New Roman"/>
              </a:rPr>
              <a:t>.</a:t>
            </a:r>
            <a:endParaRPr lang="de-DE" sz="2800" dirty="0">
              <a:latin typeface="AvantGarde Md BT"/>
              <a:ea typeface="Calibri"/>
              <a:cs typeface="Times New Roman"/>
            </a:endParaRPr>
          </a:p>
          <a:p>
            <a:endParaRPr lang="de-DE" dirty="0"/>
          </a:p>
        </p:txBody>
      </p:sp>
      <p:sp>
        <p:nvSpPr>
          <p:cNvPr id="5" name="Foliennummernplatzhalter 4"/>
          <p:cNvSpPr>
            <a:spLocks noGrp="1"/>
          </p:cNvSpPr>
          <p:nvPr>
            <p:ph type="sldNum" sz="quarter" idx="12"/>
          </p:nvPr>
        </p:nvSpPr>
        <p:spPr/>
        <p:txBody>
          <a:bodyPr/>
          <a:lstStyle/>
          <a:p>
            <a:fld id="{9EA26F99-9016-4EEC-9695-08E92866D71E}" type="slidenum">
              <a:rPr lang="de-DE" smtClean="0"/>
              <a:t>18</a:t>
            </a:fld>
            <a:endParaRPr lang="de-DE"/>
          </a:p>
        </p:txBody>
      </p:sp>
    </p:spTree>
    <p:extLst>
      <p:ext uri="{BB962C8B-B14F-4D97-AF65-F5344CB8AC3E}">
        <p14:creationId xmlns:p14="http://schemas.microsoft.com/office/powerpoint/2010/main" val="37659966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lvl="0">
              <a:spcAft>
                <a:spcPts val="0"/>
              </a:spcAft>
            </a:pPr>
            <a:r>
              <a:rPr lang="de-DE" sz="3600" b="1" dirty="0">
                <a:solidFill>
                  <a:schemeClr val="bg1">
                    <a:lumMod val="65000"/>
                  </a:schemeClr>
                </a:solidFill>
                <a:latin typeface="AvantGarde Md BT"/>
                <a:ea typeface="Calibri"/>
                <a:cs typeface="Times New Roman"/>
              </a:rPr>
              <a:t>Bewegungsdaten in der </a:t>
            </a:r>
            <a:r>
              <a:rPr lang="de-DE" sz="3600" b="1" dirty="0" smtClean="0">
                <a:solidFill>
                  <a:schemeClr val="bg1">
                    <a:lumMod val="65000"/>
                  </a:schemeClr>
                </a:solidFill>
                <a:latin typeface="AvantGarde Md BT"/>
                <a:ea typeface="Calibri"/>
                <a:cs typeface="Times New Roman"/>
              </a:rPr>
              <a:t>Zeitachse</a:t>
            </a:r>
            <a:endParaRPr lang="de-DE" sz="3600" dirty="0">
              <a:solidFill>
                <a:schemeClr val="bg1">
                  <a:lumMod val="65000"/>
                </a:schemeClr>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690550" y="2157968"/>
            <a:ext cx="3762900" cy="3410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liennummernplatzhalter 4"/>
          <p:cNvSpPr>
            <a:spLocks noGrp="1"/>
          </p:cNvSpPr>
          <p:nvPr>
            <p:ph type="sldNum" sz="quarter" idx="12"/>
          </p:nvPr>
        </p:nvSpPr>
        <p:spPr/>
        <p:txBody>
          <a:bodyPr/>
          <a:lstStyle/>
          <a:p>
            <a:fld id="{9EA26F99-9016-4EEC-9695-08E92866D71E}" type="slidenum">
              <a:rPr lang="de-DE" smtClean="0"/>
              <a:t>19</a:t>
            </a:fld>
            <a:endParaRPr lang="de-DE"/>
          </a:p>
        </p:txBody>
      </p:sp>
    </p:spTree>
    <p:extLst>
      <p:ext uri="{BB962C8B-B14F-4D97-AF65-F5344CB8AC3E}">
        <p14:creationId xmlns:p14="http://schemas.microsoft.com/office/powerpoint/2010/main" val="12285790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Übersicht</a:t>
            </a:r>
            <a:endParaRPr lang="de-DE" b="1" dirty="0"/>
          </a:p>
        </p:txBody>
      </p:sp>
      <p:sp>
        <p:nvSpPr>
          <p:cNvPr id="3" name="Inhaltsplatzhalter 2"/>
          <p:cNvSpPr>
            <a:spLocks noGrp="1"/>
          </p:cNvSpPr>
          <p:nvPr>
            <p:ph idx="1"/>
          </p:nvPr>
        </p:nvSpPr>
        <p:spPr/>
        <p:txBody>
          <a:bodyPr>
            <a:normAutofit/>
          </a:bodyPr>
          <a:lstStyle/>
          <a:p>
            <a:r>
              <a:rPr lang="de-DE" sz="2000" dirty="0" smtClean="0"/>
              <a:t>Datenschutz bei Google</a:t>
            </a:r>
          </a:p>
          <a:p>
            <a:r>
              <a:rPr lang="de-DE" sz="2000" dirty="0" smtClean="0"/>
              <a:t>Habe ich </a:t>
            </a:r>
            <a:r>
              <a:rPr lang="de-DE" sz="2000" dirty="0" err="1" smtClean="0"/>
              <a:t>wirkich</a:t>
            </a:r>
            <a:r>
              <a:rPr lang="de-DE" sz="2000" dirty="0" smtClean="0"/>
              <a:t> ein Google Konto? Wie kann ich das überprüfen?</a:t>
            </a:r>
          </a:p>
          <a:p>
            <a:r>
              <a:rPr lang="de-DE" sz="2000" dirty="0" err="1" smtClean="0"/>
              <a:t>Googleprofil</a:t>
            </a:r>
            <a:r>
              <a:rPr lang="de-DE" sz="2000" dirty="0" smtClean="0"/>
              <a:t> auf dem Smartphone oder PC</a:t>
            </a:r>
          </a:p>
          <a:p>
            <a:r>
              <a:rPr lang="de-DE" sz="2000" dirty="0" err="1" smtClean="0"/>
              <a:t>Privatsphäreeinstellungen</a:t>
            </a:r>
            <a:r>
              <a:rPr lang="de-DE" sz="2000" dirty="0" smtClean="0"/>
              <a:t> anpassen</a:t>
            </a:r>
          </a:p>
          <a:p>
            <a:r>
              <a:rPr lang="de-DE" sz="2000" dirty="0" smtClean="0"/>
              <a:t>Webaktivitäten verwalten</a:t>
            </a:r>
          </a:p>
          <a:p>
            <a:r>
              <a:rPr lang="de-DE" sz="2000" dirty="0" smtClean="0"/>
              <a:t>Bewegungsdaten in der Zeitachse</a:t>
            </a:r>
          </a:p>
          <a:p>
            <a:r>
              <a:rPr lang="de-DE" sz="2000" dirty="0" smtClean="0"/>
              <a:t>Übersicht über Ihre Dienste und Daten</a:t>
            </a:r>
          </a:p>
          <a:p>
            <a:r>
              <a:rPr lang="de-DE" sz="2000" dirty="0" smtClean="0"/>
              <a:t>Speicherplatz im Konto</a:t>
            </a:r>
          </a:p>
          <a:p>
            <a:r>
              <a:rPr lang="de-DE" sz="2000" dirty="0" smtClean="0"/>
              <a:t>Plan für Konto erstellen</a:t>
            </a:r>
          </a:p>
          <a:p>
            <a:r>
              <a:rPr lang="de-DE" sz="2000" dirty="0" smtClean="0"/>
              <a:t>Dienste oder Konto löschen</a:t>
            </a:r>
          </a:p>
          <a:p>
            <a:r>
              <a:rPr lang="de-DE" sz="2000" dirty="0" smtClean="0"/>
              <a:t>Sicherheit</a:t>
            </a:r>
          </a:p>
          <a:p>
            <a:endParaRPr lang="de-DE" dirty="0" smtClean="0"/>
          </a:p>
          <a:p>
            <a:endParaRPr lang="de-DE" dirty="0"/>
          </a:p>
        </p:txBody>
      </p:sp>
      <p:sp>
        <p:nvSpPr>
          <p:cNvPr id="4" name="Foliennummernplatzhalter 3"/>
          <p:cNvSpPr>
            <a:spLocks noGrp="1"/>
          </p:cNvSpPr>
          <p:nvPr>
            <p:ph type="sldNum" sz="quarter" idx="12"/>
          </p:nvPr>
        </p:nvSpPr>
        <p:spPr/>
        <p:txBody>
          <a:bodyPr/>
          <a:lstStyle/>
          <a:p>
            <a:fld id="{65483545-2F56-448B-82CE-D74D5936B4FF}" type="slidenum">
              <a:rPr lang="de-DE" smtClean="0"/>
              <a:t>2</a:t>
            </a:fld>
            <a:endParaRPr lang="de-DE"/>
          </a:p>
        </p:txBody>
      </p:sp>
    </p:spTree>
    <p:extLst>
      <p:ext uri="{BB962C8B-B14F-4D97-AF65-F5344CB8AC3E}">
        <p14:creationId xmlns:p14="http://schemas.microsoft.com/office/powerpoint/2010/main" val="2333558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solidFill>
                  <a:schemeClr val="bg1">
                    <a:lumMod val="65000"/>
                  </a:schemeClr>
                </a:solidFill>
              </a:rPr>
              <a:t>Zeitachsen verwalten</a:t>
            </a:r>
            <a:endParaRPr lang="de-DE" b="1" dirty="0">
              <a:solidFill>
                <a:schemeClr val="bg1">
                  <a:lumMod val="65000"/>
                </a:schemeClr>
              </a:solidFill>
            </a:endParaRPr>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tretch/>
        </p:blipFill>
        <p:spPr bwMode="auto">
          <a:xfrm>
            <a:off x="548922" y="1600200"/>
            <a:ext cx="804615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liennummernplatzhalter 4"/>
          <p:cNvSpPr>
            <a:spLocks noGrp="1"/>
          </p:cNvSpPr>
          <p:nvPr>
            <p:ph type="sldNum" sz="quarter" idx="12"/>
          </p:nvPr>
        </p:nvSpPr>
        <p:spPr/>
        <p:txBody>
          <a:bodyPr/>
          <a:lstStyle/>
          <a:p>
            <a:fld id="{9EA26F99-9016-4EEC-9695-08E92866D71E}" type="slidenum">
              <a:rPr lang="de-DE" smtClean="0"/>
              <a:t>20</a:t>
            </a:fld>
            <a:endParaRPr lang="de-DE"/>
          </a:p>
        </p:txBody>
      </p:sp>
    </p:spTree>
    <p:extLst>
      <p:ext uri="{BB962C8B-B14F-4D97-AF65-F5344CB8AC3E}">
        <p14:creationId xmlns:p14="http://schemas.microsoft.com/office/powerpoint/2010/main" val="14873232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lvl="0">
              <a:spcAft>
                <a:spcPts val="0"/>
              </a:spcAft>
            </a:pPr>
            <a:r>
              <a:rPr lang="de-DE" sz="3200" b="1" dirty="0">
                <a:solidFill>
                  <a:schemeClr val="bg1">
                    <a:lumMod val="65000"/>
                  </a:schemeClr>
                </a:solidFill>
                <a:latin typeface="AvantGarde Md BT"/>
                <a:ea typeface="Calibri"/>
                <a:cs typeface="Times New Roman"/>
              </a:rPr>
              <a:t>Übersicht über Ihre Dienste und </a:t>
            </a:r>
            <a:r>
              <a:rPr lang="de-DE" sz="3200" b="1" dirty="0" smtClean="0">
                <a:solidFill>
                  <a:schemeClr val="bg1">
                    <a:lumMod val="65000"/>
                  </a:schemeClr>
                </a:solidFill>
                <a:latin typeface="AvantGarde Md BT"/>
                <a:ea typeface="Calibri"/>
                <a:cs typeface="Times New Roman"/>
              </a:rPr>
              <a:t>Daten</a:t>
            </a:r>
            <a:endParaRPr lang="de-DE" sz="3200" dirty="0">
              <a:solidFill>
                <a:schemeClr val="bg1">
                  <a:lumMod val="65000"/>
                </a:schemeClr>
              </a:solidFill>
            </a:endParaRPr>
          </a:p>
        </p:txBody>
      </p:sp>
      <p:sp>
        <p:nvSpPr>
          <p:cNvPr id="3" name="Inhaltsplatzhalter 2"/>
          <p:cNvSpPr>
            <a:spLocks noGrp="1"/>
          </p:cNvSpPr>
          <p:nvPr>
            <p:ph idx="1"/>
          </p:nvPr>
        </p:nvSpPr>
        <p:spPr/>
        <p:txBody>
          <a:bodyPr>
            <a:normAutofit fontScale="70000" lnSpcReduction="20000"/>
          </a:bodyPr>
          <a:lstStyle/>
          <a:p>
            <a:pPr marL="0" indent="0">
              <a:spcAft>
                <a:spcPts val="0"/>
              </a:spcAft>
              <a:buNone/>
            </a:pPr>
            <a:r>
              <a:rPr lang="de-DE" dirty="0">
                <a:latin typeface="AvantGarde Md BT"/>
                <a:ea typeface="Calibri"/>
                <a:cs typeface="Times New Roman"/>
              </a:rPr>
              <a:t>In Google Dashboard finden Sie eine Übersicht über Ihre Dienste und die Daten, die in Ihrem Konto gespeichert sind</a:t>
            </a:r>
            <a:endParaRPr lang="de-DE" sz="2800" dirty="0">
              <a:latin typeface="AvantGarde Md BT"/>
              <a:ea typeface="Calibri"/>
              <a:cs typeface="Times New Roman"/>
            </a:endParaRPr>
          </a:p>
          <a:p>
            <a:pPr marL="0" indent="0">
              <a:spcAft>
                <a:spcPts val="0"/>
              </a:spcAft>
              <a:buNone/>
            </a:pPr>
            <a:r>
              <a:rPr lang="de-DE" dirty="0">
                <a:latin typeface="AvantGarde Md BT"/>
                <a:ea typeface="Calibri"/>
                <a:cs typeface="Times New Roman"/>
              </a:rPr>
              <a:t> </a:t>
            </a:r>
            <a:endParaRPr lang="de-DE" sz="2800" dirty="0">
              <a:latin typeface="AvantGarde Md BT"/>
              <a:ea typeface="Calibri"/>
              <a:cs typeface="Times New Roman"/>
            </a:endParaRPr>
          </a:p>
          <a:p>
            <a:pPr marL="0" lvl="0" indent="0">
              <a:buNone/>
            </a:pPr>
            <a:r>
              <a:rPr lang="de-DE" b="1" dirty="0">
                <a:latin typeface="AvantGarde Md BT"/>
                <a:ea typeface="Calibri"/>
                <a:cs typeface="Times New Roman"/>
              </a:rPr>
              <a:t>Speicherplatz im </a:t>
            </a:r>
            <a:r>
              <a:rPr lang="de-DE" b="1" dirty="0" smtClean="0">
                <a:latin typeface="AvantGarde Md BT"/>
                <a:ea typeface="Calibri"/>
                <a:cs typeface="Times New Roman"/>
              </a:rPr>
              <a:t>Konto</a:t>
            </a:r>
          </a:p>
          <a:p>
            <a:pPr marL="0" lvl="0" indent="0">
              <a:buNone/>
            </a:pPr>
            <a:endParaRPr lang="de-DE" sz="2800" dirty="0">
              <a:latin typeface="AvantGarde Md BT"/>
              <a:ea typeface="Calibri"/>
              <a:cs typeface="Times New Roman"/>
            </a:endParaRPr>
          </a:p>
          <a:p>
            <a:r>
              <a:rPr lang="de-DE" dirty="0">
                <a:latin typeface="AvantGarde Md BT"/>
                <a:ea typeface="Calibri"/>
                <a:cs typeface="Times New Roman"/>
              </a:rPr>
              <a:t>Der Speicherplatz in Ihrem Konto wird für Google-Dienste wie </a:t>
            </a:r>
            <a:r>
              <a:rPr lang="de-DE" dirty="0" err="1">
                <a:latin typeface="AvantGarde Md BT"/>
                <a:ea typeface="Calibri"/>
                <a:cs typeface="Times New Roman"/>
              </a:rPr>
              <a:t>Gmail</a:t>
            </a:r>
            <a:r>
              <a:rPr lang="de-DE" dirty="0">
                <a:latin typeface="AvantGarde Md BT"/>
                <a:ea typeface="Calibri"/>
                <a:cs typeface="Times New Roman"/>
              </a:rPr>
              <a:t> und Google Fotos verwendet, die im Google-Cloud-Bereich gespeichert werden.</a:t>
            </a:r>
            <a:endParaRPr lang="de-DE" sz="2800" dirty="0">
              <a:latin typeface="AvantGarde Md BT"/>
              <a:ea typeface="Calibri"/>
              <a:cs typeface="Times New Roman"/>
            </a:endParaRPr>
          </a:p>
          <a:p>
            <a:pPr marL="0" indent="0">
              <a:spcAft>
                <a:spcPts val="0"/>
              </a:spcAft>
              <a:buNone/>
            </a:pPr>
            <a:r>
              <a:rPr lang="de-DE" dirty="0">
                <a:latin typeface="AvantGarde Md BT"/>
                <a:ea typeface="Calibri"/>
                <a:cs typeface="Times New Roman"/>
              </a:rPr>
              <a:t> </a:t>
            </a:r>
            <a:endParaRPr lang="de-DE" sz="2800" dirty="0">
              <a:latin typeface="AvantGarde Md BT"/>
              <a:ea typeface="Calibri"/>
              <a:cs typeface="Times New Roman"/>
            </a:endParaRPr>
          </a:p>
          <a:p>
            <a:pPr marL="0" lvl="0" indent="0">
              <a:buNone/>
            </a:pPr>
            <a:r>
              <a:rPr lang="de-DE" b="1" dirty="0">
                <a:latin typeface="AvantGarde Md BT"/>
                <a:ea typeface="Calibri"/>
                <a:cs typeface="Times New Roman"/>
              </a:rPr>
              <a:t>Daten, Dienste und Konto verwalten</a:t>
            </a:r>
            <a:endParaRPr lang="de-DE" sz="2800" dirty="0">
              <a:latin typeface="AvantGarde Md BT"/>
              <a:ea typeface="Calibri"/>
              <a:cs typeface="Times New Roman"/>
            </a:endParaRPr>
          </a:p>
          <a:p>
            <a:pPr marL="0" indent="0">
              <a:spcAft>
                <a:spcPts val="0"/>
              </a:spcAft>
              <a:buNone/>
            </a:pPr>
            <a:r>
              <a:rPr lang="de-DE" dirty="0">
                <a:latin typeface="AvantGarde Md BT"/>
                <a:ea typeface="Calibri"/>
                <a:cs typeface="Times New Roman"/>
              </a:rPr>
              <a:t> </a:t>
            </a:r>
            <a:endParaRPr lang="de-DE" sz="2800" dirty="0">
              <a:latin typeface="AvantGarde Md BT"/>
              <a:ea typeface="Calibri"/>
              <a:cs typeface="Times New Roman"/>
            </a:endParaRPr>
          </a:p>
          <a:p>
            <a:pPr>
              <a:spcAft>
                <a:spcPts val="0"/>
              </a:spcAft>
            </a:pPr>
            <a:r>
              <a:rPr lang="de-DE" dirty="0">
                <a:latin typeface="AvantGarde Md BT"/>
                <a:ea typeface="Calibri"/>
                <a:cs typeface="Times New Roman"/>
              </a:rPr>
              <a:t>Sie können eine Kopie Ihrer Daten erstellen, um Sie mit einem anderen Dienst oder Konto zu verwenden.</a:t>
            </a:r>
            <a:endParaRPr lang="de-DE" sz="2800" dirty="0">
              <a:latin typeface="AvantGarde Md BT"/>
              <a:ea typeface="Calibri"/>
              <a:cs typeface="Times New Roman"/>
            </a:endParaRPr>
          </a:p>
          <a:p>
            <a:endParaRPr lang="de-DE" dirty="0"/>
          </a:p>
        </p:txBody>
      </p:sp>
      <p:sp>
        <p:nvSpPr>
          <p:cNvPr id="5" name="Foliennummernplatzhalter 4"/>
          <p:cNvSpPr>
            <a:spLocks noGrp="1"/>
          </p:cNvSpPr>
          <p:nvPr>
            <p:ph type="sldNum" sz="quarter" idx="12"/>
          </p:nvPr>
        </p:nvSpPr>
        <p:spPr/>
        <p:txBody>
          <a:bodyPr/>
          <a:lstStyle/>
          <a:p>
            <a:fld id="{9EA26F99-9016-4EEC-9695-08E92866D71E}" type="slidenum">
              <a:rPr lang="de-DE" smtClean="0"/>
              <a:t>21</a:t>
            </a:fld>
            <a:endParaRPr lang="de-DE"/>
          </a:p>
        </p:txBody>
      </p:sp>
    </p:spTree>
    <p:extLst>
      <p:ext uri="{BB962C8B-B14F-4D97-AF65-F5344CB8AC3E}">
        <p14:creationId xmlns:p14="http://schemas.microsoft.com/office/powerpoint/2010/main" val="5855650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lvl="0">
              <a:spcAft>
                <a:spcPts val="0"/>
              </a:spcAft>
            </a:pPr>
            <a:r>
              <a:rPr lang="de-DE" b="1" dirty="0">
                <a:solidFill>
                  <a:schemeClr val="bg1">
                    <a:lumMod val="65000"/>
                  </a:schemeClr>
                </a:solidFill>
                <a:latin typeface="AvantGarde Md BT"/>
                <a:ea typeface="Calibri"/>
                <a:cs typeface="Times New Roman"/>
              </a:rPr>
              <a:t>Plan für Ihr Konto </a:t>
            </a:r>
            <a:r>
              <a:rPr lang="de-DE" b="1" dirty="0" smtClean="0">
                <a:solidFill>
                  <a:schemeClr val="bg1">
                    <a:lumMod val="65000"/>
                  </a:schemeClr>
                </a:solidFill>
                <a:latin typeface="AvantGarde Md BT"/>
                <a:ea typeface="Calibri"/>
                <a:cs typeface="Times New Roman"/>
              </a:rPr>
              <a:t>erstellen</a:t>
            </a:r>
            <a:endParaRPr lang="de-DE" dirty="0">
              <a:solidFill>
                <a:schemeClr val="bg1">
                  <a:lumMod val="65000"/>
                </a:schemeClr>
              </a:solidFill>
            </a:endParaRPr>
          </a:p>
        </p:txBody>
      </p:sp>
      <p:sp>
        <p:nvSpPr>
          <p:cNvPr id="3" name="Inhaltsplatzhalter 2"/>
          <p:cNvSpPr>
            <a:spLocks noGrp="1"/>
          </p:cNvSpPr>
          <p:nvPr>
            <p:ph idx="1"/>
          </p:nvPr>
        </p:nvSpPr>
        <p:spPr/>
        <p:txBody>
          <a:bodyPr>
            <a:normAutofit fontScale="85000" lnSpcReduction="20000"/>
          </a:bodyPr>
          <a:lstStyle/>
          <a:p>
            <a:pPr>
              <a:spcAft>
                <a:spcPts val="0"/>
              </a:spcAft>
            </a:pPr>
            <a:r>
              <a:rPr lang="de-DE" dirty="0">
                <a:latin typeface="AvantGarde Md BT"/>
                <a:ea typeface="Calibri"/>
                <a:cs typeface="Times New Roman"/>
              </a:rPr>
              <a:t>Erstellen Sie einen Plan für Ihr Google-Konto, wenn Sie sterben oder Google nicht mehr verwenden</a:t>
            </a:r>
            <a:endParaRPr lang="de-DE" sz="2800" dirty="0">
              <a:latin typeface="AvantGarde Md BT"/>
              <a:ea typeface="Calibri"/>
              <a:cs typeface="Times New Roman"/>
            </a:endParaRPr>
          </a:p>
          <a:p>
            <a:pPr>
              <a:spcAft>
                <a:spcPts val="0"/>
              </a:spcAft>
            </a:pPr>
            <a:r>
              <a:rPr lang="de-DE" dirty="0">
                <a:latin typeface="AvantGarde Md BT"/>
                <a:ea typeface="Calibri"/>
                <a:cs typeface="Times New Roman"/>
              </a:rPr>
              <a:t>Entscheiden Sie, was mit Ihrem Google-Konto passieren soll, falls Sie es unerwartet nicht mehr verwenden können, zum Beispiel nach einem Unfall oder im Todesfall.</a:t>
            </a:r>
            <a:endParaRPr lang="de-DE" sz="2800" dirty="0">
              <a:latin typeface="AvantGarde Md BT"/>
              <a:ea typeface="Calibri"/>
              <a:cs typeface="Times New Roman"/>
            </a:endParaRPr>
          </a:p>
          <a:p>
            <a:pPr>
              <a:spcAft>
                <a:spcPts val="0"/>
              </a:spcAft>
            </a:pPr>
            <a:r>
              <a:rPr lang="de-DE" dirty="0">
                <a:latin typeface="AvantGarde Md BT"/>
                <a:ea typeface="Calibri"/>
                <a:cs typeface="Times New Roman"/>
              </a:rPr>
              <a:t>Sie können festlegen, ab wann Ihr Konto als inaktiv angesehen wird und was danach mit Ihren Daten geschehen soll. Sie können sie für eine Person Ihres Vertrauens freigeben oder Google anweisen, sie zu löschen.</a:t>
            </a:r>
            <a:endParaRPr lang="de-DE" sz="2800" dirty="0">
              <a:latin typeface="AvantGarde Md BT"/>
              <a:ea typeface="Calibri"/>
              <a:cs typeface="Times New Roman"/>
            </a:endParaRPr>
          </a:p>
          <a:p>
            <a:endParaRPr lang="de-DE" dirty="0"/>
          </a:p>
        </p:txBody>
      </p:sp>
      <p:sp>
        <p:nvSpPr>
          <p:cNvPr id="5" name="Foliennummernplatzhalter 4"/>
          <p:cNvSpPr>
            <a:spLocks noGrp="1"/>
          </p:cNvSpPr>
          <p:nvPr>
            <p:ph type="sldNum" sz="quarter" idx="12"/>
          </p:nvPr>
        </p:nvSpPr>
        <p:spPr/>
        <p:txBody>
          <a:bodyPr/>
          <a:lstStyle/>
          <a:p>
            <a:fld id="{9EA26F99-9016-4EEC-9695-08E92866D71E}" type="slidenum">
              <a:rPr lang="de-DE" smtClean="0"/>
              <a:t>22</a:t>
            </a:fld>
            <a:endParaRPr lang="de-DE"/>
          </a:p>
        </p:txBody>
      </p:sp>
    </p:spTree>
    <p:extLst>
      <p:ext uri="{BB962C8B-B14F-4D97-AF65-F5344CB8AC3E}">
        <p14:creationId xmlns:p14="http://schemas.microsoft.com/office/powerpoint/2010/main" val="20860058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lvl="0">
              <a:spcAft>
                <a:spcPts val="0"/>
              </a:spcAft>
            </a:pPr>
            <a:r>
              <a:rPr lang="de-DE" sz="4000" b="1" dirty="0">
                <a:solidFill>
                  <a:schemeClr val="bg1">
                    <a:lumMod val="65000"/>
                  </a:schemeClr>
                </a:solidFill>
                <a:latin typeface="AvantGarde Md BT"/>
                <a:ea typeface="Calibri"/>
                <a:cs typeface="Times New Roman"/>
              </a:rPr>
              <a:t>Dienste oder Konto </a:t>
            </a:r>
            <a:r>
              <a:rPr lang="de-DE" sz="4000" b="1" dirty="0" smtClean="0">
                <a:solidFill>
                  <a:schemeClr val="bg1">
                    <a:lumMod val="65000"/>
                  </a:schemeClr>
                </a:solidFill>
                <a:latin typeface="AvantGarde Md BT"/>
                <a:ea typeface="Calibri"/>
                <a:cs typeface="Times New Roman"/>
              </a:rPr>
              <a:t>löschen</a:t>
            </a:r>
            <a:endParaRPr lang="de-DE" sz="4000" dirty="0">
              <a:solidFill>
                <a:schemeClr val="bg1">
                  <a:lumMod val="65000"/>
                </a:schemeClr>
              </a:solidFill>
            </a:endParaRPr>
          </a:p>
        </p:txBody>
      </p:sp>
      <p:sp>
        <p:nvSpPr>
          <p:cNvPr id="3" name="Inhaltsplatzhalter 2"/>
          <p:cNvSpPr>
            <a:spLocks noGrp="1"/>
          </p:cNvSpPr>
          <p:nvPr>
            <p:ph idx="1"/>
          </p:nvPr>
        </p:nvSpPr>
        <p:spPr/>
        <p:txBody>
          <a:bodyPr/>
          <a:lstStyle/>
          <a:p>
            <a:r>
              <a:rPr lang="de-DE" dirty="0" smtClean="0"/>
              <a:t>Selbstverständlich können Sie Ihr Google-Konto ganz löschen, verlieren aber damit auch in anderen Google-Programmen gespeicherte Daten und können diese möglicherweise dann nur noch eingeschränkt nutzen.</a:t>
            </a:r>
            <a:endParaRPr lang="de-DE" dirty="0"/>
          </a:p>
        </p:txBody>
      </p:sp>
      <p:sp>
        <p:nvSpPr>
          <p:cNvPr id="5" name="Foliennummernplatzhalter 4"/>
          <p:cNvSpPr>
            <a:spLocks noGrp="1"/>
          </p:cNvSpPr>
          <p:nvPr>
            <p:ph type="sldNum" sz="quarter" idx="12"/>
          </p:nvPr>
        </p:nvSpPr>
        <p:spPr/>
        <p:txBody>
          <a:bodyPr/>
          <a:lstStyle/>
          <a:p>
            <a:fld id="{9EA26F99-9016-4EEC-9695-08E92866D71E}" type="slidenum">
              <a:rPr lang="de-DE" smtClean="0"/>
              <a:t>23</a:t>
            </a:fld>
            <a:endParaRPr lang="de-DE"/>
          </a:p>
        </p:txBody>
      </p:sp>
    </p:spTree>
    <p:extLst>
      <p:ext uri="{BB962C8B-B14F-4D97-AF65-F5344CB8AC3E}">
        <p14:creationId xmlns:p14="http://schemas.microsoft.com/office/powerpoint/2010/main" val="26682929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spcAft>
                <a:spcPts val="0"/>
              </a:spcAft>
            </a:pPr>
            <a:r>
              <a:rPr lang="de-DE" b="1" dirty="0">
                <a:solidFill>
                  <a:schemeClr val="bg1">
                    <a:lumMod val="65000"/>
                  </a:schemeClr>
                </a:solidFill>
                <a:latin typeface="AvantGarde Md BT"/>
                <a:ea typeface="Calibri"/>
                <a:cs typeface="Times New Roman"/>
              </a:rPr>
              <a:t>Meine </a:t>
            </a:r>
            <a:r>
              <a:rPr lang="de-DE" b="1" dirty="0" smtClean="0">
                <a:solidFill>
                  <a:schemeClr val="bg1">
                    <a:lumMod val="65000"/>
                  </a:schemeClr>
                </a:solidFill>
                <a:latin typeface="AvantGarde Md BT"/>
                <a:ea typeface="Calibri"/>
                <a:cs typeface="Times New Roman"/>
              </a:rPr>
              <a:t>Geräte</a:t>
            </a:r>
            <a:endParaRPr lang="de-DE" dirty="0">
              <a:solidFill>
                <a:schemeClr val="bg1">
                  <a:lumMod val="65000"/>
                </a:schemeClr>
              </a:solidFill>
            </a:endParaRPr>
          </a:p>
        </p:txBody>
      </p:sp>
      <p:sp>
        <p:nvSpPr>
          <p:cNvPr id="3" name="Inhaltsplatzhalter 2"/>
          <p:cNvSpPr>
            <a:spLocks noGrp="1"/>
          </p:cNvSpPr>
          <p:nvPr>
            <p:ph idx="1"/>
          </p:nvPr>
        </p:nvSpPr>
        <p:spPr/>
        <p:txBody>
          <a:bodyPr>
            <a:normAutofit fontScale="77500" lnSpcReduction="20000"/>
          </a:bodyPr>
          <a:lstStyle/>
          <a:p>
            <a:pPr>
              <a:spcAft>
                <a:spcPts val="0"/>
              </a:spcAft>
            </a:pPr>
            <a:r>
              <a:rPr lang="de-DE" dirty="0">
                <a:latin typeface="AvantGarde Md BT"/>
                <a:ea typeface="Calibri"/>
                <a:cs typeface="Times New Roman"/>
              </a:rPr>
              <a:t>Hier werden alle Geräte aufgelistet, mit denen Sie sich bei Google anmelden. </a:t>
            </a:r>
            <a:endParaRPr lang="de-DE" sz="2800" dirty="0">
              <a:latin typeface="AvantGarde Md BT"/>
              <a:ea typeface="Calibri"/>
              <a:cs typeface="Times New Roman"/>
            </a:endParaRPr>
          </a:p>
          <a:p>
            <a:pPr>
              <a:spcAft>
                <a:spcPts val="0"/>
              </a:spcAft>
            </a:pPr>
            <a:endParaRPr lang="de-DE" sz="2800" dirty="0">
              <a:latin typeface="AvantGarde Md BT"/>
              <a:ea typeface="Calibri"/>
              <a:cs typeface="Times New Roman"/>
            </a:endParaRPr>
          </a:p>
          <a:p>
            <a:pPr>
              <a:spcAft>
                <a:spcPts val="0"/>
              </a:spcAft>
            </a:pPr>
            <a:r>
              <a:rPr lang="de-DE" dirty="0">
                <a:latin typeface="AvantGarde Md BT"/>
                <a:ea typeface="Calibri"/>
                <a:cs typeface="Times New Roman"/>
              </a:rPr>
              <a:t>Das sind unter anderem:</a:t>
            </a:r>
            <a:endParaRPr lang="de-DE" sz="2800" dirty="0">
              <a:latin typeface="AvantGarde Md BT"/>
              <a:ea typeface="Calibri"/>
              <a:cs typeface="Times New Roman"/>
            </a:endParaRPr>
          </a:p>
          <a:p>
            <a:pPr>
              <a:spcAft>
                <a:spcPts val="0"/>
              </a:spcAft>
            </a:pPr>
            <a:endParaRPr lang="de-DE" sz="2800" dirty="0">
              <a:latin typeface="AvantGarde Md BT"/>
              <a:ea typeface="Calibri"/>
              <a:cs typeface="Times New Roman"/>
            </a:endParaRPr>
          </a:p>
          <a:p>
            <a:pPr lvl="0">
              <a:buFont typeface="Symbol"/>
              <a:buChar char=""/>
            </a:pPr>
            <a:r>
              <a:rPr lang="de-DE" dirty="0">
                <a:latin typeface="AvantGarde Md BT"/>
                <a:ea typeface="Calibri"/>
                <a:cs typeface="Times New Roman"/>
              </a:rPr>
              <a:t>Alle </a:t>
            </a:r>
            <a:r>
              <a:rPr lang="de-DE" dirty="0" err="1">
                <a:latin typeface="AvantGarde Md BT"/>
                <a:ea typeface="Calibri"/>
                <a:cs typeface="Times New Roman"/>
              </a:rPr>
              <a:t>PC´s</a:t>
            </a:r>
            <a:r>
              <a:rPr lang="de-DE" dirty="0">
                <a:latin typeface="AvantGarde Md BT"/>
                <a:ea typeface="Calibri"/>
                <a:cs typeface="Times New Roman"/>
              </a:rPr>
              <a:t>/Laptops mit denen Sie angemeldet sind.</a:t>
            </a:r>
            <a:endParaRPr lang="de-DE" sz="2800" dirty="0">
              <a:latin typeface="AvantGarde Md BT"/>
              <a:ea typeface="Calibri"/>
              <a:cs typeface="Times New Roman"/>
            </a:endParaRPr>
          </a:p>
          <a:p>
            <a:pPr lvl="0">
              <a:buFont typeface="Symbol"/>
              <a:buChar char=""/>
            </a:pPr>
            <a:r>
              <a:rPr lang="de-DE" dirty="0">
                <a:latin typeface="AvantGarde Md BT"/>
                <a:ea typeface="Calibri"/>
                <a:cs typeface="Times New Roman"/>
              </a:rPr>
              <a:t>Angemeldete Smart-Home-Geräte</a:t>
            </a:r>
            <a:endParaRPr lang="de-DE" sz="2800" dirty="0">
              <a:latin typeface="AvantGarde Md BT"/>
              <a:ea typeface="Calibri"/>
              <a:cs typeface="Times New Roman"/>
            </a:endParaRPr>
          </a:p>
          <a:p>
            <a:pPr lvl="0">
              <a:buFont typeface="Symbol"/>
              <a:buChar char=""/>
            </a:pPr>
            <a:r>
              <a:rPr lang="de-DE" dirty="0">
                <a:latin typeface="AvantGarde Md BT"/>
                <a:ea typeface="Calibri"/>
                <a:cs typeface="Times New Roman"/>
              </a:rPr>
              <a:t>Ihr Smartphone</a:t>
            </a:r>
            <a:endParaRPr lang="de-DE" sz="2800" dirty="0">
              <a:latin typeface="AvantGarde Md BT"/>
              <a:ea typeface="Calibri"/>
              <a:cs typeface="Times New Roman"/>
            </a:endParaRPr>
          </a:p>
          <a:p>
            <a:pPr marL="0" indent="0">
              <a:spcAft>
                <a:spcPts val="0"/>
              </a:spcAft>
              <a:buNone/>
            </a:pPr>
            <a:r>
              <a:rPr lang="de-DE" dirty="0">
                <a:latin typeface="AvantGarde Md BT"/>
                <a:ea typeface="Calibri"/>
                <a:cs typeface="Times New Roman"/>
              </a:rPr>
              <a:t> </a:t>
            </a:r>
            <a:endParaRPr lang="de-DE" sz="2800" dirty="0">
              <a:latin typeface="AvantGarde Md BT"/>
              <a:ea typeface="Calibri"/>
              <a:cs typeface="Times New Roman"/>
            </a:endParaRPr>
          </a:p>
          <a:p>
            <a:pPr>
              <a:spcAft>
                <a:spcPts val="0"/>
              </a:spcAft>
            </a:pPr>
            <a:r>
              <a:rPr lang="de-DE" dirty="0">
                <a:latin typeface="AvantGarde Md BT"/>
                <a:ea typeface="Calibri"/>
                <a:cs typeface="Times New Roman"/>
              </a:rPr>
              <a:t>Mit Hilfe dieser Funktion kann ein erfasstes </a:t>
            </a:r>
            <a:r>
              <a:rPr lang="de-DE" dirty="0" smtClean="0">
                <a:latin typeface="AvantGarde Md BT"/>
                <a:ea typeface="Calibri"/>
                <a:cs typeface="Times New Roman"/>
              </a:rPr>
              <a:t>Smart-Phon </a:t>
            </a:r>
            <a:r>
              <a:rPr lang="de-DE" dirty="0">
                <a:latin typeface="AvantGarde Md BT"/>
                <a:ea typeface="Calibri"/>
                <a:cs typeface="Times New Roman"/>
              </a:rPr>
              <a:t>bis zu dem Zeitpunkt, an dem der Akku leer wird, geortet werden.</a:t>
            </a:r>
            <a:endParaRPr lang="de-DE" sz="2800" dirty="0">
              <a:latin typeface="AvantGarde Md BT"/>
              <a:ea typeface="Calibri"/>
              <a:cs typeface="Times New Roman"/>
            </a:endParaRPr>
          </a:p>
          <a:p>
            <a:endParaRPr lang="de-DE" dirty="0"/>
          </a:p>
        </p:txBody>
      </p:sp>
      <p:sp>
        <p:nvSpPr>
          <p:cNvPr id="5" name="Foliennummernplatzhalter 4"/>
          <p:cNvSpPr>
            <a:spLocks noGrp="1"/>
          </p:cNvSpPr>
          <p:nvPr>
            <p:ph type="sldNum" sz="quarter" idx="12"/>
          </p:nvPr>
        </p:nvSpPr>
        <p:spPr/>
        <p:txBody>
          <a:bodyPr/>
          <a:lstStyle/>
          <a:p>
            <a:fld id="{9EA26F99-9016-4EEC-9695-08E92866D71E}" type="slidenum">
              <a:rPr lang="de-DE" smtClean="0"/>
              <a:t>24</a:t>
            </a:fld>
            <a:endParaRPr lang="de-DE"/>
          </a:p>
        </p:txBody>
      </p:sp>
    </p:spTree>
    <p:extLst>
      <p:ext uri="{BB962C8B-B14F-4D97-AF65-F5344CB8AC3E}">
        <p14:creationId xmlns:p14="http://schemas.microsoft.com/office/powerpoint/2010/main" val="21319239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spcAft>
                <a:spcPts val="0"/>
              </a:spcAft>
            </a:pPr>
            <a:r>
              <a:rPr lang="de-DE" sz="3600" b="1" dirty="0">
                <a:solidFill>
                  <a:schemeClr val="bg1">
                    <a:lumMod val="65000"/>
                  </a:schemeClr>
                </a:solidFill>
                <a:latin typeface="AvantGarde Md BT"/>
                <a:ea typeface="Calibri"/>
                <a:cs typeface="Times New Roman"/>
              </a:rPr>
              <a:t>Bei anderen Websites </a:t>
            </a:r>
            <a:r>
              <a:rPr lang="de-DE" sz="3600" b="1" dirty="0" smtClean="0">
                <a:solidFill>
                  <a:schemeClr val="bg1">
                    <a:lumMod val="65000"/>
                  </a:schemeClr>
                </a:solidFill>
                <a:latin typeface="AvantGarde Md BT"/>
                <a:ea typeface="Calibri"/>
                <a:cs typeface="Times New Roman"/>
              </a:rPr>
              <a:t>anmelden</a:t>
            </a:r>
            <a:endParaRPr lang="de-DE" sz="3600" dirty="0">
              <a:solidFill>
                <a:schemeClr val="bg1">
                  <a:lumMod val="65000"/>
                </a:schemeClr>
              </a:solidFill>
            </a:endParaRPr>
          </a:p>
        </p:txBody>
      </p:sp>
      <p:sp>
        <p:nvSpPr>
          <p:cNvPr id="3" name="Inhaltsplatzhalter 2"/>
          <p:cNvSpPr>
            <a:spLocks noGrp="1"/>
          </p:cNvSpPr>
          <p:nvPr>
            <p:ph idx="1"/>
          </p:nvPr>
        </p:nvSpPr>
        <p:spPr/>
        <p:txBody>
          <a:bodyPr/>
          <a:lstStyle/>
          <a:p>
            <a:pPr>
              <a:spcAft>
                <a:spcPts val="0"/>
              </a:spcAft>
            </a:pPr>
            <a:r>
              <a:rPr lang="de-DE" dirty="0">
                <a:latin typeface="AvantGarde Md BT"/>
                <a:ea typeface="Calibri"/>
                <a:cs typeface="Times New Roman"/>
              </a:rPr>
              <a:t>Sie </a:t>
            </a:r>
            <a:r>
              <a:rPr lang="de-DE" dirty="0" smtClean="0">
                <a:latin typeface="AvantGarde Md BT"/>
                <a:ea typeface="Calibri"/>
                <a:cs typeface="Times New Roman"/>
              </a:rPr>
              <a:t>können </a:t>
            </a:r>
            <a:r>
              <a:rPr lang="de-DE" dirty="0">
                <a:latin typeface="AvantGarde Md BT"/>
                <a:ea typeface="Calibri"/>
                <a:cs typeface="Times New Roman"/>
              </a:rPr>
              <a:t>sich per Google bei einigen anderen Diensten statt mit einem individuellen </a:t>
            </a:r>
            <a:r>
              <a:rPr lang="de-DE" dirty="0" smtClean="0">
                <a:latin typeface="AvantGarde Md BT"/>
                <a:ea typeface="Calibri"/>
                <a:cs typeface="Times New Roman"/>
              </a:rPr>
              <a:t>Passwort, mit der Schaltfläche „Mit Google anmelden“ einloggen.</a:t>
            </a:r>
            <a:endParaRPr lang="de-DE" sz="2800" dirty="0">
              <a:latin typeface="AvantGarde Md BT"/>
              <a:ea typeface="Calibri"/>
              <a:cs typeface="Times New Roman"/>
            </a:endParaRPr>
          </a:p>
          <a:p>
            <a:pPr>
              <a:spcAft>
                <a:spcPts val="0"/>
              </a:spcAft>
            </a:pPr>
            <a:r>
              <a:rPr lang="de-DE" dirty="0">
                <a:latin typeface="AvantGarde Md BT"/>
                <a:ea typeface="Calibri"/>
                <a:cs typeface="Times New Roman"/>
              </a:rPr>
              <a:t>Sollten Sie den gewünschten, Google-fremden Dienst wieder verlassen, werden Sie automatisch abgemeldet</a:t>
            </a:r>
            <a:r>
              <a:rPr lang="de-DE" dirty="0" smtClean="0">
                <a:latin typeface="AvantGarde Md BT"/>
                <a:ea typeface="Calibri"/>
                <a:cs typeface="Times New Roman"/>
              </a:rPr>
              <a:t>.</a:t>
            </a:r>
            <a:endParaRPr lang="de-DE" sz="2800" dirty="0">
              <a:latin typeface="AvantGarde Md BT"/>
              <a:ea typeface="Calibri"/>
              <a:cs typeface="Times New Roman"/>
            </a:endParaRPr>
          </a:p>
        </p:txBody>
      </p:sp>
      <p:sp>
        <p:nvSpPr>
          <p:cNvPr id="5" name="Foliennummernplatzhalter 4"/>
          <p:cNvSpPr>
            <a:spLocks noGrp="1"/>
          </p:cNvSpPr>
          <p:nvPr>
            <p:ph type="sldNum" sz="quarter" idx="12"/>
          </p:nvPr>
        </p:nvSpPr>
        <p:spPr/>
        <p:txBody>
          <a:bodyPr/>
          <a:lstStyle/>
          <a:p>
            <a:fld id="{9EA26F99-9016-4EEC-9695-08E92866D71E}" type="slidenum">
              <a:rPr lang="de-DE" smtClean="0"/>
              <a:t>25</a:t>
            </a:fld>
            <a:endParaRPr lang="de-DE"/>
          </a:p>
        </p:txBody>
      </p:sp>
    </p:spTree>
    <p:extLst>
      <p:ext uri="{BB962C8B-B14F-4D97-AF65-F5344CB8AC3E}">
        <p14:creationId xmlns:p14="http://schemas.microsoft.com/office/powerpoint/2010/main" val="38279969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spcAft>
                <a:spcPts val="0"/>
              </a:spcAft>
            </a:pPr>
            <a:r>
              <a:rPr lang="de-DE" b="1" dirty="0">
                <a:solidFill>
                  <a:schemeClr val="bg1">
                    <a:lumMod val="65000"/>
                  </a:schemeClr>
                </a:solidFill>
                <a:latin typeface="AvantGarde Md BT"/>
                <a:ea typeface="Calibri"/>
                <a:cs typeface="Times New Roman"/>
              </a:rPr>
              <a:t>Kontakte &amp; </a:t>
            </a:r>
            <a:r>
              <a:rPr lang="de-DE" b="1" dirty="0" smtClean="0">
                <a:solidFill>
                  <a:schemeClr val="bg1">
                    <a:lumMod val="65000"/>
                  </a:schemeClr>
                </a:solidFill>
                <a:latin typeface="AvantGarde Md BT"/>
                <a:ea typeface="Calibri"/>
                <a:cs typeface="Times New Roman"/>
              </a:rPr>
              <a:t>Teilen</a:t>
            </a:r>
            <a:endParaRPr lang="de-DE" dirty="0">
              <a:solidFill>
                <a:schemeClr val="bg1">
                  <a:lumMod val="65000"/>
                </a:schemeClr>
              </a:solidFill>
            </a:endParaRPr>
          </a:p>
        </p:txBody>
      </p:sp>
      <p:sp>
        <p:nvSpPr>
          <p:cNvPr id="3" name="Inhaltsplatzhalter 2"/>
          <p:cNvSpPr>
            <a:spLocks noGrp="1"/>
          </p:cNvSpPr>
          <p:nvPr>
            <p:ph idx="1"/>
          </p:nvPr>
        </p:nvSpPr>
        <p:spPr/>
        <p:txBody>
          <a:bodyPr>
            <a:normAutofit fontScale="85000" lnSpcReduction="10000"/>
          </a:bodyPr>
          <a:lstStyle/>
          <a:p>
            <a:r>
              <a:rPr lang="de-DE" dirty="0"/>
              <a:t>Personen, mit denen Sie interagieren, und Informationen, die in Google-Diensten sichtbar sein sollen</a:t>
            </a:r>
          </a:p>
          <a:p>
            <a:pPr marL="0" indent="0">
              <a:buNone/>
            </a:pPr>
            <a:r>
              <a:rPr lang="de-DE" b="1" dirty="0" smtClean="0"/>
              <a:t>Dieser </a:t>
            </a:r>
            <a:r>
              <a:rPr lang="de-DE" b="1" dirty="0"/>
              <a:t>Bereich wird auch als Adressbuch für </a:t>
            </a:r>
            <a:r>
              <a:rPr lang="de-DE" b="1" dirty="0" err="1"/>
              <a:t>GMail</a:t>
            </a:r>
            <a:r>
              <a:rPr lang="de-DE" b="1" dirty="0"/>
              <a:t> verwendet.</a:t>
            </a:r>
          </a:p>
          <a:p>
            <a:r>
              <a:rPr lang="de-DE" dirty="0"/>
              <a:t>Hier können Sie Ihre Kontakte eintragen und verwalten.</a:t>
            </a:r>
          </a:p>
          <a:p>
            <a:r>
              <a:rPr lang="de-DE" dirty="0"/>
              <a:t>Zudem können hier </a:t>
            </a:r>
            <a:r>
              <a:rPr lang="de-DE" dirty="0" smtClean="0"/>
              <a:t>unerwünschte Kontaktaufnahmen „</a:t>
            </a:r>
            <a:r>
              <a:rPr lang="de-DE" i="1" dirty="0" smtClean="0"/>
              <a:t>geblockt“</a:t>
            </a:r>
            <a:r>
              <a:rPr lang="de-DE" dirty="0" smtClean="0"/>
              <a:t> </a:t>
            </a:r>
            <a:r>
              <a:rPr lang="de-DE" dirty="0"/>
              <a:t>werden und Sie können festlegen, welche persönlichen Informationen in allen Diensten sichtbar sind.</a:t>
            </a:r>
          </a:p>
          <a:p>
            <a:endParaRPr lang="de-DE" dirty="0"/>
          </a:p>
        </p:txBody>
      </p:sp>
      <p:sp>
        <p:nvSpPr>
          <p:cNvPr id="5" name="Foliennummernplatzhalter 4"/>
          <p:cNvSpPr>
            <a:spLocks noGrp="1"/>
          </p:cNvSpPr>
          <p:nvPr>
            <p:ph type="sldNum" sz="quarter" idx="12"/>
          </p:nvPr>
        </p:nvSpPr>
        <p:spPr/>
        <p:txBody>
          <a:bodyPr/>
          <a:lstStyle/>
          <a:p>
            <a:fld id="{9EA26F99-9016-4EEC-9695-08E92866D71E}" type="slidenum">
              <a:rPr lang="de-DE" smtClean="0"/>
              <a:t>26</a:t>
            </a:fld>
            <a:endParaRPr lang="de-DE"/>
          </a:p>
        </p:txBody>
      </p:sp>
    </p:spTree>
    <p:extLst>
      <p:ext uri="{BB962C8B-B14F-4D97-AF65-F5344CB8AC3E}">
        <p14:creationId xmlns:p14="http://schemas.microsoft.com/office/powerpoint/2010/main" val="11045996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solidFill>
                  <a:schemeClr val="bg1">
                    <a:lumMod val="65000"/>
                  </a:schemeClr>
                </a:solidFill>
              </a:rPr>
              <a:t>Unterlagen</a:t>
            </a:r>
            <a:endParaRPr lang="de-DE" b="1" dirty="0">
              <a:solidFill>
                <a:schemeClr val="bg1">
                  <a:lumMod val="65000"/>
                </a:schemeClr>
              </a:solidFill>
            </a:endParaRPr>
          </a:p>
        </p:txBody>
      </p:sp>
      <p:sp>
        <p:nvSpPr>
          <p:cNvPr id="3" name="Inhaltsplatzhalter 2"/>
          <p:cNvSpPr>
            <a:spLocks noGrp="1"/>
          </p:cNvSpPr>
          <p:nvPr>
            <p:ph idx="1"/>
          </p:nvPr>
        </p:nvSpPr>
        <p:spPr/>
        <p:txBody>
          <a:bodyPr/>
          <a:lstStyle/>
          <a:p>
            <a:pPr marL="0" indent="0">
              <a:buNone/>
            </a:pPr>
            <a:r>
              <a:rPr lang="de-DE" dirty="0" smtClean="0"/>
              <a:t>Sollten Sie dies wünschen, können Sie sich über die Internetadresse</a:t>
            </a:r>
          </a:p>
          <a:p>
            <a:endParaRPr lang="de-DE" dirty="0" smtClean="0"/>
          </a:p>
          <a:p>
            <a:pPr marL="0" indent="0" algn="ctr">
              <a:buNone/>
            </a:pPr>
            <a:r>
              <a:rPr lang="de-DE" dirty="0" smtClean="0">
                <a:hlinkClick r:id="rId2"/>
              </a:rPr>
              <a:t>www.coaching-gabriele-tiefenthaler.com</a:t>
            </a:r>
            <a:endParaRPr lang="de-DE" dirty="0" smtClean="0"/>
          </a:p>
          <a:p>
            <a:pPr marL="0" indent="0">
              <a:buNone/>
            </a:pPr>
            <a:endParaRPr lang="de-DE" dirty="0" smtClean="0"/>
          </a:p>
          <a:p>
            <a:pPr marL="0" indent="0">
              <a:buNone/>
            </a:pPr>
            <a:r>
              <a:rPr lang="de-DE" dirty="0" smtClean="0"/>
              <a:t>das Skript als </a:t>
            </a:r>
            <a:r>
              <a:rPr lang="de-DE" dirty="0" err="1" smtClean="0"/>
              <a:t>pdf</a:t>
            </a:r>
            <a:r>
              <a:rPr lang="de-DE" dirty="0" smtClean="0"/>
              <a:t> zum Lehrgang herunterladen.</a:t>
            </a:r>
          </a:p>
          <a:p>
            <a:endParaRPr lang="de-DE" dirty="0"/>
          </a:p>
          <a:p>
            <a:pPr marL="0" indent="0">
              <a:buNone/>
            </a:pPr>
            <a:endParaRPr lang="de-DE" dirty="0"/>
          </a:p>
        </p:txBody>
      </p:sp>
      <p:sp>
        <p:nvSpPr>
          <p:cNvPr id="5" name="Foliennummernplatzhalter 4"/>
          <p:cNvSpPr>
            <a:spLocks noGrp="1"/>
          </p:cNvSpPr>
          <p:nvPr>
            <p:ph type="sldNum" sz="quarter" idx="12"/>
          </p:nvPr>
        </p:nvSpPr>
        <p:spPr/>
        <p:txBody>
          <a:bodyPr/>
          <a:lstStyle/>
          <a:p>
            <a:fld id="{9EA26F99-9016-4EEC-9695-08E92866D71E}" type="slidenum">
              <a:rPr lang="de-DE" smtClean="0"/>
              <a:t>27</a:t>
            </a:fld>
            <a:endParaRPr lang="de-DE"/>
          </a:p>
        </p:txBody>
      </p:sp>
    </p:spTree>
    <p:extLst>
      <p:ext uri="{BB962C8B-B14F-4D97-AF65-F5344CB8AC3E}">
        <p14:creationId xmlns:p14="http://schemas.microsoft.com/office/powerpoint/2010/main" val="37992326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Rechtliche Lage</a:t>
            </a:r>
            <a:endParaRPr lang="de-DE" dirty="0"/>
          </a:p>
        </p:txBody>
      </p:sp>
      <p:sp>
        <p:nvSpPr>
          <p:cNvPr id="3" name="Inhaltsplatzhalter 2"/>
          <p:cNvSpPr>
            <a:spLocks noGrp="1"/>
          </p:cNvSpPr>
          <p:nvPr>
            <p:ph idx="1"/>
          </p:nvPr>
        </p:nvSpPr>
        <p:spPr/>
        <p:txBody>
          <a:bodyPr>
            <a:normAutofit fontScale="62500" lnSpcReduction="20000"/>
          </a:bodyPr>
          <a:lstStyle/>
          <a:p>
            <a:pPr marL="0" indent="0">
              <a:spcAft>
                <a:spcPts val="0"/>
              </a:spcAft>
              <a:buNone/>
            </a:pPr>
            <a:r>
              <a:rPr lang="de-DE" dirty="0">
                <a:latin typeface="AvantGarde Md BT"/>
                <a:ea typeface="Calibri"/>
                <a:cs typeface="Times New Roman"/>
              </a:rPr>
              <a:t>Seit dem 15.09.1997 ist die Suchmaschine unter dem Namen Google online und heute aus dem Alltag  kaum mehr wegzudenken.</a:t>
            </a:r>
            <a:endParaRPr lang="de-DE" sz="2800" dirty="0">
              <a:latin typeface="AvantGarde Md BT"/>
              <a:ea typeface="Calibri"/>
              <a:cs typeface="Times New Roman"/>
            </a:endParaRPr>
          </a:p>
          <a:p>
            <a:pPr marL="0" indent="0">
              <a:spcAft>
                <a:spcPts val="0"/>
              </a:spcAft>
              <a:buNone/>
            </a:pPr>
            <a:r>
              <a:rPr lang="de-DE" dirty="0">
                <a:latin typeface="AvantGarde Md BT"/>
                <a:ea typeface="Calibri"/>
                <a:cs typeface="Times New Roman"/>
              </a:rPr>
              <a:t>Trotzdem gibt es noch immer Bereiche, in denen uns kaum Bewusst ist, dass wir diesen Dienst auf vielfältige Weise nutzen und unsere Daten per Voreinstellung zur Verfügung stellen.</a:t>
            </a:r>
            <a:endParaRPr lang="de-DE" sz="2800" dirty="0">
              <a:latin typeface="AvantGarde Md BT"/>
              <a:ea typeface="Calibri"/>
              <a:cs typeface="Times New Roman"/>
            </a:endParaRPr>
          </a:p>
          <a:p>
            <a:pPr marL="0" indent="0">
              <a:spcAft>
                <a:spcPts val="0"/>
              </a:spcAft>
              <a:buNone/>
            </a:pPr>
            <a:r>
              <a:rPr lang="de-DE" dirty="0">
                <a:latin typeface="AvantGarde Md BT"/>
                <a:ea typeface="Calibri"/>
                <a:cs typeface="Times New Roman"/>
              </a:rPr>
              <a:t> </a:t>
            </a:r>
            <a:endParaRPr lang="de-DE" sz="2800" dirty="0">
              <a:latin typeface="AvantGarde Md BT"/>
              <a:ea typeface="Calibri"/>
              <a:cs typeface="Times New Roman"/>
            </a:endParaRPr>
          </a:p>
          <a:p>
            <a:pPr lvl="0">
              <a:buFont typeface="+mj-lt"/>
              <a:buAutoNum type="arabicPeriod"/>
            </a:pPr>
            <a:r>
              <a:rPr lang="de-DE" b="1" dirty="0">
                <a:latin typeface="AvantGarde Md BT"/>
                <a:ea typeface="Calibri"/>
                <a:cs typeface="Times New Roman"/>
              </a:rPr>
              <a:t>Datenschutz bei Google</a:t>
            </a:r>
            <a:endParaRPr lang="de-DE" sz="2800" dirty="0">
              <a:latin typeface="AvantGarde Md BT"/>
              <a:ea typeface="Calibri"/>
              <a:cs typeface="Times New Roman"/>
            </a:endParaRPr>
          </a:p>
          <a:p>
            <a:pPr marL="0" indent="0">
              <a:spcAft>
                <a:spcPts val="0"/>
              </a:spcAft>
              <a:buNone/>
            </a:pPr>
            <a:r>
              <a:rPr lang="de-DE" dirty="0">
                <a:latin typeface="AvantGarde Md BT"/>
                <a:ea typeface="Calibri"/>
                <a:cs typeface="Times New Roman"/>
              </a:rPr>
              <a:t> </a:t>
            </a:r>
            <a:endParaRPr lang="de-DE" sz="2800" dirty="0">
              <a:latin typeface="AvantGarde Md BT"/>
              <a:ea typeface="Calibri"/>
              <a:cs typeface="Times New Roman"/>
            </a:endParaRPr>
          </a:p>
          <a:p>
            <a:pPr marL="0" indent="0">
              <a:spcAft>
                <a:spcPts val="0"/>
              </a:spcAft>
              <a:buNone/>
            </a:pPr>
            <a:r>
              <a:rPr lang="de-DE" dirty="0">
                <a:latin typeface="AvantGarde Md BT"/>
                <a:ea typeface="Calibri"/>
                <a:cs typeface="Times New Roman"/>
              </a:rPr>
              <a:t>Grundsätzlich unterliegt Google in Deutschland dem deutschen </a:t>
            </a:r>
            <a:r>
              <a:rPr lang="de-DE" dirty="0" smtClean="0">
                <a:latin typeface="AvantGarde Md BT"/>
                <a:ea typeface="Calibri"/>
                <a:cs typeface="Times New Roman"/>
              </a:rPr>
              <a:t>Datenschutzgesetzen (DSVG). </a:t>
            </a:r>
            <a:r>
              <a:rPr lang="de-DE" dirty="0">
                <a:latin typeface="AvantGarde Md BT"/>
                <a:ea typeface="Calibri"/>
                <a:cs typeface="Times New Roman"/>
              </a:rPr>
              <a:t>Das heißt, sie können verschiedene Sicherheitseinstellungen ändern.</a:t>
            </a:r>
            <a:endParaRPr lang="de-DE" sz="2800" dirty="0">
              <a:latin typeface="AvantGarde Md BT"/>
              <a:ea typeface="Calibri"/>
              <a:cs typeface="Times New Roman"/>
            </a:endParaRPr>
          </a:p>
          <a:p>
            <a:pPr marL="0" indent="0">
              <a:spcAft>
                <a:spcPts val="0"/>
              </a:spcAft>
              <a:buNone/>
            </a:pPr>
            <a:r>
              <a:rPr lang="de-DE" dirty="0">
                <a:latin typeface="AvantGarde Md BT"/>
                <a:ea typeface="Calibri"/>
                <a:cs typeface="Times New Roman"/>
              </a:rPr>
              <a:t> </a:t>
            </a:r>
            <a:endParaRPr lang="de-DE" sz="2800" dirty="0">
              <a:latin typeface="AvantGarde Md BT"/>
              <a:ea typeface="Calibri"/>
              <a:cs typeface="Times New Roman"/>
            </a:endParaRPr>
          </a:p>
          <a:p>
            <a:pPr marL="0" indent="0">
              <a:spcAft>
                <a:spcPts val="0"/>
              </a:spcAft>
              <a:buNone/>
            </a:pPr>
            <a:r>
              <a:rPr lang="de-DE" b="1" dirty="0">
                <a:latin typeface="AvantGarde Md BT"/>
                <a:ea typeface="Calibri"/>
                <a:cs typeface="Times New Roman"/>
              </a:rPr>
              <a:t>ABER</a:t>
            </a:r>
            <a:r>
              <a:rPr lang="de-DE" dirty="0">
                <a:latin typeface="AvantGarde Md BT"/>
                <a:ea typeface="Calibri"/>
                <a:cs typeface="Times New Roman"/>
              </a:rPr>
              <a:t> manche diese Änderungen ziehen Einschränkungen nach sich, und sollten nur mit Bedacht vorgenommen werden, da sie Performance-Einschränkungen nach sich ziehen.</a:t>
            </a:r>
            <a:endParaRPr lang="de-DE" sz="2800" dirty="0">
              <a:latin typeface="AvantGarde Md BT"/>
              <a:ea typeface="Calibri"/>
              <a:cs typeface="Times New Roman"/>
            </a:endParaRPr>
          </a:p>
          <a:p>
            <a:pPr marL="0" indent="0">
              <a:buNone/>
            </a:pPr>
            <a:endParaRPr lang="de-DE" dirty="0"/>
          </a:p>
        </p:txBody>
      </p:sp>
      <p:sp>
        <p:nvSpPr>
          <p:cNvPr id="5" name="Foliennummernplatzhalter 4"/>
          <p:cNvSpPr>
            <a:spLocks noGrp="1"/>
          </p:cNvSpPr>
          <p:nvPr>
            <p:ph type="sldNum" sz="quarter" idx="12"/>
          </p:nvPr>
        </p:nvSpPr>
        <p:spPr/>
        <p:txBody>
          <a:bodyPr/>
          <a:lstStyle/>
          <a:p>
            <a:fld id="{9EA26F99-9016-4EEC-9695-08E92866D71E}" type="slidenum">
              <a:rPr lang="de-DE" smtClean="0"/>
              <a:t>3</a:t>
            </a:fld>
            <a:endParaRPr lang="de-DE"/>
          </a:p>
        </p:txBody>
      </p:sp>
    </p:spTree>
    <p:extLst>
      <p:ext uri="{BB962C8B-B14F-4D97-AF65-F5344CB8AC3E}">
        <p14:creationId xmlns:p14="http://schemas.microsoft.com/office/powerpoint/2010/main" val="19438059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marL="342900" lvl="0" indent="-342900">
              <a:spcBef>
                <a:spcPct val="20000"/>
              </a:spcBef>
              <a:tabLst>
                <a:tab pos="457200" algn="l"/>
              </a:tabLst>
            </a:pPr>
            <a:r>
              <a:rPr lang="de-DE" sz="3600" b="1" dirty="0">
                <a:solidFill>
                  <a:schemeClr val="bg1">
                    <a:lumMod val="65000"/>
                  </a:schemeClr>
                </a:solidFill>
                <a:latin typeface="AvantGarde Md BT"/>
                <a:ea typeface="Calibri"/>
                <a:cs typeface="Times New Roman"/>
              </a:rPr>
              <a:t>Für alle, die sich nun die Frage Stellen</a:t>
            </a:r>
            <a:r>
              <a:rPr lang="de-DE" sz="3600" b="1" dirty="0" smtClean="0">
                <a:solidFill>
                  <a:schemeClr val="bg1">
                    <a:lumMod val="65000"/>
                  </a:schemeClr>
                </a:solidFill>
                <a:latin typeface="AvantGarde Md BT"/>
                <a:ea typeface="Calibri"/>
                <a:cs typeface="Times New Roman"/>
              </a:rPr>
              <a:t>:</a:t>
            </a:r>
            <a:endParaRPr lang="de-DE" dirty="0"/>
          </a:p>
        </p:txBody>
      </p:sp>
      <p:sp>
        <p:nvSpPr>
          <p:cNvPr id="3" name="Inhaltsplatzhalter 2"/>
          <p:cNvSpPr>
            <a:spLocks noGrp="1"/>
          </p:cNvSpPr>
          <p:nvPr>
            <p:ph idx="1"/>
          </p:nvPr>
        </p:nvSpPr>
        <p:spPr/>
        <p:txBody>
          <a:bodyPr>
            <a:normAutofit fontScale="70000" lnSpcReduction="20000"/>
          </a:bodyPr>
          <a:lstStyle/>
          <a:p>
            <a:pPr marL="0" indent="0" algn="ctr">
              <a:spcAft>
                <a:spcPts val="0"/>
              </a:spcAft>
              <a:buNone/>
              <a:tabLst>
                <a:tab pos="457200" algn="l"/>
              </a:tabLst>
            </a:pPr>
            <a:r>
              <a:rPr lang="de-DE" b="1" dirty="0">
                <a:latin typeface="AvantGarde Md BT"/>
                <a:ea typeface="Calibri"/>
                <a:cs typeface="Times New Roman"/>
              </a:rPr>
              <a:t> </a:t>
            </a:r>
            <a:r>
              <a:rPr lang="de-DE" sz="4600" b="1" dirty="0">
                <a:solidFill>
                  <a:srgbClr val="FF0000"/>
                </a:solidFill>
                <a:latin typeface="AvantGarde Md BT"/>
                <a:ea typeface="Calibri"/>
                <a:cs typeface="Times New Roman"/>
              </a:rPr>
              <a:t> „Habe ich denn ein Google-Konto?“</a:t>
            </a:r>
            <a:endParaRPr lang="de-DE" sz="2800" dirty="0">
              <a:latin typeface="AvantGarde Md BT"/>
              <a:ea typeface="Calibri"/>
              <a:cs typeface="Times New Roman"/>
            </a:endParaRPr>
          </a:p>
          <a:p>
            <a:pPr marL="0" indent="0" algn="ctr">
              <a:spcAft>
                <a:spcPts val="0"/>
              </a:spcAft>
              <a:buNone/>
            </a:pPr>
            <a:endParaRPr lang="de-DE" b="1" dirty="0" smtClean="0">
              <a:latin typeface="AvantGarde Md BT"/>
              <a:ea typeface="Calibri"/>
              <a:cs typeface="Times New Roman"/>
            </a:endParaRPr>
          </a:p>
          <a:p>
            <a:pPr marL="0" indent="0" algn="ctr">
              <a:spcAft>
                <a:spcPts val="0"/>
              </a:spcAft>
              <a:buNone/>
            </a:pPr>
            <a:r>
              <a:rPr lang="de-DE" b="1" dirty="0" smtClean="0">
                <a:latin typeface="AvantGarde Md BT"/>
                <a:ea typeface="Calibri"/>
                <a:cs typeface="Times New Roman"/>
              </a:rPr>
              <a:t>Wenn </a:t>
            </a:r>
            <a:r>
              <a:rPr lang="de-DE" b="1" dirty="0">
                <a:latin typeface="AvantGarde Md BT"/>
                <a:ea typeface="Calibri"/>
                <a:cs typeface="Times New Roman"/>
              </a:rPr>
              <a:t>Sie auch nur eine der folgenden Fragen mit „Ja“ beantworten können, dann verfügen Sie über ein Google-Konto .</a:t>
            </a:r>
            <a:r>
              <a:rPr lang="de-DE" dirty="0">
                <a:latin typeface="AvantGarde Md BT"/>
                <a:ea typeface="Calibri"/>
                <a:cs typeface="Times New Roman"/>
              </a:rPr>
              <a:t> </a:t>
            </a:r>
            <a:r>
              <a:rPr lang="de-DE" b="1" dirty="0">
                <a:latin typeface="AvantGarde Md BT"/>
                <a:ea typeface="Calibri"/>
                <a:cs typeface="Times New Roman"/>
              </a:rPr>
              <a:t>und gestatten ungeprüften Zugriff auf viele Ihrer Daten und Einsicht in Ihre Aktivitäten.</a:t>
            </a:r>
            <a:endParaRPr lang="de-DE" sz="2800" dirty="0">
              <a:latin typeface="AvantGarde Md BT"/>
              <a:ea typeface="Calibri"/>
              <a:cs typeface="Times New Roman"/>
            </a:endParaRPr>
          </a:p>
          <a:p>
            <a:endParaRPr lang="de-DE" sz="2800" dirty="0">
              <a:latin typeface="AvantGarde Md BT"/>
              <a:ea typeface="Calibri"/>
              <a:cs typeface="Times New Roman"/>
            </a:endParaRPr>
          </a:p>
          <a:p>
            <a:pPr>
              <a:tabLst>
                <a:tab pos="457200" algn="l"/>
              </a:tabLst>
            </a:pPr>
            <a:r>
              <a:rPr lang="de-DE" dirty="0">
                <a:latin typeface="AvantGarde Md BT"/>
                <a:ea typeface="Calibri"/>
                <a:cs typeface="Times New Roman"/>
              </a:rPr>
              <a:t>Besitze ich ein Smartphone mit Android und lade gelegentlich ein Programm aus dem App-Store?</a:t>
            </a:r>
            <a:endParaRPr lang="de-DE" sz="2800" dirty="0">
              <a:latin typeface="AvantGarde Md BT"/>
              <a:ea typeface="Calibri"/>
              <a:cs typeface="Times New Roman"/>
            </a:endParaRPr>
          </a:p>
          <a:p>
            <a:pPr>
              <a:tabLst>
                <a:tab pos="457200" algn="l"/>
              </a:tabLst>
            </a:pPr>
            <a:r>
              <a:rPr lang="de-DE" dirty="0">
                <a:latin typeface="AvantGarde Md BT"/>
                <a:ea typeface="Calibri"/>
                <a:cs typeface="Times New Roman"/>
              </a:rPr>
              <a:t>Nutze ich Google-</a:t>
            </a:r>
            <a:r>
              <a:rPr lang="de-DE" dirty="0" err="1">
                <a:latin typeface="AvantGarde Md BT"/>
                <a:ea typeface="Calibri"/>
                <a:cs typeface="Times New Roman"/>
              </a:rPr>
              <a:t>Maps</a:t>
            </a:r>
            <a:r>
              <a:rPr lang="de-DE" dirty="0">
                <a:latin typeface="AvantGarde Md BT"/>
                <a:ea typeface="Calibri"/>
                <a:cs typeface="Times New Roman"/>
              </a:rPr>
              <a:t>?</a:t>
            </a:r>
            <a:endParaRPr lang="de-DE" sz="2800" dirty="0">
              <a:latin typeface="AvantGarde Md BT"/>
              <a:ea typeface="Calibri"/>
              <a:cs typeface="Times New Roman"/>
            </a:endParaRPr>
          </a:p>
          <a:p>
            <a:pPr>
              <a:tabLst>
                <a:tab pos="457200" algn="l"/>
              </a:tabLst>
            </a:pPr>
            <a:r>
              <a:rPr lang="de-DE" dirty="0">
                <a:latin typeface="AvantGarde Md BT"/>
                <a:ea typeface="Calibri"/>
                <a:cs typeface="Times New Roman"/>
              </a:rPr>
              <a:t>Speichere ich gelegentlich Videos oder Clips auf </a:t>
            </a:r>
            <a:r>
              <a:rPr lang="de-DE" dirty="0" err="1">
                <a:latin typeface="AvantGarde Md BT"/>
                <a:ea typeface="Calibri"/>
                <a:cs typeface="Times New Roman"/>
              </a:rPr>
              <a:t>Youtube</a:t>
            </a:r>
            <a:r>
              <a:rPr lang="de-DE" dirty="0">
                <a:latin typeface="AvantGarde Md BT"/>
                <a:ea typeface="Calibri"/>
                <a:cs typeface="Times New Roman"/>
              </a:rPr>
              <a:t> um es später anzusehen?</a:t>
            </a:r>
            <a:endParaRPr lang="de-DE" sz="2800" dirty="0">
              <a:latin typeface="AvantGarde Md BT"/>
              <a:ea typeface="Calibri"/>
              <a:cs typeface="Times New Roman"/>
            </a:endParaRPr>
          </a:p>
          <a:p>
            <a:pPr>
              <a:tabLst>
                <a:tab pos="457200" algn="l"/>
              </a:tabLst>
            </a:pPr>
            <a:r>
              <a:rPr lang="de-DE" dirty="0">
                <a:latin typeface="AvantGarde Md BT"/>
                <a:ea typeface="Calibri"/>
                <a:cs typeface="Times New Roman"/>
              </a:rPr>
              <a:t>Bin ich Nutzer von </a:t>
            </a:r>
            <a:r>
              <a:rPr lang="de-DE" dirty="0" err="1">
                <a:latin typeface="AvantGarde Md BT"/>
                <a:ea typeface="Calibri"/>
                <a:cs typeface="Times New Roman"/>
              </a:rPr>
              <a:t>Gmail</a:t>
            </a:r>
            <a:r>
              <a:rPr lang="de-DE" dirty="0">
                <a:latin typeface="AvantGarde Md BT"/>
                <a:ea typeface="Calibri"/>
                <a:cs typeface="Times New Roman"/>
              </a:rPr>
              <a:t> oder </a:t>
            </a:r>
            <a:r>
              <a:rPr lang="de-DE" dirty="0" err="1">
                <a:latin typeface="AvantGarde Md BT"/>
                <a:ea typeface="Calibri"/>
                <a:cs typeface="Times New Roman"/>
              </a:rPr>
              <a:t>Hangouts</a:t>
            </a:r>
            <a:r>
              <a:rPr lang="de-DE" dirty="0">
                <a:latin typeface="AvantGarde Md BT"/>
                <a:ea typeface="Calibri"/>
                <a:cs typeface="Times New Roman"/>
              </a:rPr>
              <a:t>?</a:t>
            </a:r>
            <a:endParaRPr lang="de-DE" sz="2800" dirty="0">
              <a:latin typeface="AvantGarde Md BT"/>
              <a:ea typeface="Calibri"/>
              <a:cs typeface="Times New Roman"/>
            </a:endParaRPr>
          </a:p>
          <a:p>
            <a:pPr marL="0" indent="0">
              <a:buNone/>
            </a:pPr>
            <a:r>
              <a:rPr lang="de-DE" dirty="0">
                <a:latin typeface="AvantGarde Md BT"/>
                <a:ea typeface="Calibri"/>
                <a:cs typeface="Times New Roman"/>
              </a:rPr>
              <a:t> </a:t>
            </a:r>
            <a:endParaRPr lang="de-DE" sz="2800" dirty="0">
              <a:latin typeface="AvantGarde Md BT"/>
              <a:ea typeface="Calibri"/>
              <a:cs typeface="Times New Roman"/>
            </a:endParaRPr>
          </a:p>
          <a:p>
            <a:endParaRPr lang="de-DE" dirty="0"/>
          </a:p>
        </p:txBody>
      </p:sp>
      <p:sp>
        <p:nvSpPr>
          <p:cNvPr id="5" name="Foliennummernplatzhalter 4"/>
          <p:cNvSpPr>
            <a:spLocks noGrp="1"/>
          </p:cNvSpPr>
          <p:nvPr>
            <p:ph type="sldNum" sz="quarter" idx="12"/>
          </p:nvPr>
        </p:nvSpPr>
        <p:spPr/>
        <p:txBody>
          <a:bodyPr/>
          <a:lstStyle/>
          <a:p>
            <a:fld id="{9EA26F99-9016-4EEC-9695-08E92866D71E}" type="slidenum">
              <a:rPr lang="de-DE" smtClean="0"/>
              <a:t>4</a:t>
            </a:fld>
            <a:endParaRPr lang="de-DE"/>
          </a:p>
        </p:txBody>
      </p:sp>
    </p:spTree>
    <p:extLst>
      <p:ext uri="{BB962C8B-B14F-4D97-AF65-F5344CB8AC3E}">
        <p14:creationId xmlns:p14="http://schemas.microsoft.com/office/powerpoint/2010/main" val="2819758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solidFill>
                  <a:srgbClr val="FF0000"/>
                </a:solidFill>
              </a:rPr>
              <a:t>So prüfen Sie, ob Sie über ein Konto verfügen:</a:t>
            </a:r>
          </a:p>
        </p:txBody>
      </p:sp>
      <p:sp>
        <p:nvSpPr>
          <p:cNvPr id="3" name="Inhaltsplatzhalter 2"/>
          <p:cNvSpPr>
            <a:spLocks noGrp="1"/>
          </p:cNvSpPr>
          <p:nvPr>
            <p:ph idx="1"/>
          </p:nvPr>
        </p:nvSpPr>
        <p:spPr/>
        <p:txBody>
          <a:bodyPr>
            <a:normAutofit lnSpcReduction="10000"/>
          </a:bodyPr>
          <a:lstStyle/>
          <a:p>
            <a:pPr>
              <a:spcAft>
                <a:spcPts val="0"/>
              </a:spcAft>
              <a:tabLst>
                <a:tab pos="457200" algn="l"/>
              </a:tabLst>
            </a:pPr>
            <a:r>
              <a:rPr lang="de-DE" dirty="0">
                <a:latin typeface="AvantGarde Md BT"/>
                <a:ea typeface="Calibri"/>
                <a:cs typeface="Times New Roman"/>
              </a:rPr>
              <a:t>Über ein Android-Handy verfügen lässt sich diese Frage leicht klären.</a:t>
            </a:r>
            <a:endParaRPr lang="de-DE" sz="2800" dirty="0">
              <a:latin typeface="AvantGarde Md BT"/>
              <a:ea typeface="Calibri"/>
              <a:cs typeface="Times New Roman"/>
            </a:endParaRPr>
          </a:p>
          <a:p>
            <a:pPr lvl="0">
              <a:buFont typeface="Arial"/>
              <a:buChar char="•"/>
              <a:tabLst>
                <a:tab pos="457200" algn="l"/>
              </a:tabLst>
            </a:pPr>
            <a:r>
              <a:rPr lang="de-DE" dirty="0" smtClean="0">
                <a:latin typeface="AvantGarde Md BT"/>
                <a:ea typeface="Calibri"/>
                <a:cs typeface="Times New Roman"/>
              </a:rPr>
              <a:t>Drücken </a:t>
            </a:r>
            <a:r>
              <a:rPr lang="de-DE" dirty="0">
                <a:latin typeface="AvantGarde Md BT"/>
                <a:ea typeface="Calibri"/>
                <a:cs typeface="Times New Roman"/>
              </a:rPr>
              <a:t>Sie im Google-Suchfeld auf das Große „G“ links.</a:t>
            </a:r>
            <a:endParaRPr lang="de-DE" sz="2800" dirty="0">
              <a:latin typeface="AvantGarde Md BT"/>
              <a:ea typeface="Calibri"/>
              <a:cs typeface="Times New Roman"/>
            </a:endParaRPr>
          </a:p>
          <a:p>
            <a:pPr lvl="0">
              <a:buFont typeface="Arial"/>
              <a:buChar char="•"/>
              <a:tabLst>
                <a:tab pos="457200" algn="l"/>
              </a:tabLst>
            </a:pPr>
            <a:r>
              <a:rPr lang="de-DE" dirty="0">
                <a:latin typeface="AvantGarde Md BT"/>
                <a:ea typeface="Calibri"/>
                <a:cs typeface="Times New Roman"/>
              </a:rPr>
              <a:t>Klicken Sie auf den farbigen Punkt rechts oben.</a:t>
            </a:r>
            <a:endParaRPr lang="de-DE" sz="2800" dirty="0">
              <a:latin typeface="AvantGarde Md BT"/>
              <a:ea typeface="Calibri"/>
              <a:cs typeface="Times New Roman"/>
            </a:endParaRPr>
          </a:p>
          <a:p>
            <a:r>
              <a:rPr lang="de-DE" dirty="0">
                <a:latin typeface="AvantGarde Md BT"/>
                <a:ea typeface="Calibri"/>
                <a:cs typeface="Times New Roman"/>
              </a:rPr>
              <a:t>Nun wird Ihnen die Email-Adresse(Benutzername) Ihres Kontos angezeigt</a:t>
            </a:r>
            <a:endParaRPr lang="de-DE" dirty="0"/>
          </a:p>
        </p:txBody>
      </p:sp>
      <p:sp>
        <p:nvSpPr>
          <p:cNvPr id="5" name="Foliennummernplatzhalter 4"/>
          <p:cNvSpPr>
            <a:spLocks noGrp="1"/>
          </p:cNvSpPr>
          <p:nvPr>
            <p:ph type="sldNum" sz="quarter" idx="12"/>
          </p:nvPr>
        </p:nvSpPr>
        <p:spPr/>
        <p:txBody>
          <a:bodyPr/>
          <a:lstStyle/>
          <a:p>
            <a:fld id="{9EA26F99-9016-4EEC-9695-08E92866D71E}" type="slidenum">
              <a:rPr lang="de-DE" smtClean="0"/>
              <a:t>5</a:t>
            </a:fld>
            <a:endParaRPr lang="de-DE"/>
          </a:p>
        </p:txBody>
      </p:sp>
    </p:spTree>
    <p:extLst>
      <p:ext uri="{BB962C8B-B14F-4D97-AF65-F5344CB8AC3E}">
        <p14:creationId xmlns:p14="http://schemas.microsoft.com/office/powerpoint/2010/main" val="2132299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spcAft>
                <a:spcPts val="0"/>
              </a:spcAft>
            </a:pPr>
            <a:r>
              <a:rPr lang="de-DE" sz="4000" b="1" dirty="0">
                <a:solidFill>
                  <a:schemeClr val="bg1">
                    <a:lumMod val="65000"/>
                  </a:schemeClr>
                </a:solidFill>
                <a:latin typeface="AvantGarde Md BT"/>
                <a:ea typeface="Calibri"/>
                <a:cs typeface="Times New Roman"/>
              </a:rPr>
              <a:t>Konto da, </a:t>
            </a:r>
            <a:r>
              <a:rPr lang="de-DE" sz="4000" b="1" dirty="0" smtClean="0">
                <a:solidFill>
                  <a:schemeClr val="bg1">
                    <a:lumMod val="65000"/>
                  </a:schemeClr>
                </a:solidFill>
                <a:latin typeface="AvantGarde Md BT"/>
                <a:ea typeface="Calibri"/>
                <a:cs typeface="Times New Roman"/>
              </a:rPr>
              <a:t>Passwort </a:t>
            </a:r>
            <a:r>
              <a:rPr lang="de-DE" sz="4000" b="1" dirty="0">
                <a:solidFill>
                  <a:schemeClr val="bg1">
                    <a:lumMod val="65000"/>
                  </a:schemeClr>
                </a:solidFill>
                <a:latin typeface="AvantGarde Md BT"/>
                <a:ea typeface="Calibri"/>
                <a:cs typeface="Times New Roman"/>
              </a:rPr>
              <a:t>vergessen</a:t>
            </a:r>
            <a:r>
              <a:rPr lang="de-DE" sz="4000" b="1" dirty="0" smtClean="0">
                <a:solidFill>
                  <a:schemeClr val="bg1">
                    <a:lumMod val="65000"/>
                  </a:schemeClr>
                </a:solidFill>
                <a:latin typeface="AvantGarde Md BT"/>
                <a:ea typeface="Calibri"/>
                <a:cs typeface="Times New Roman"/>
              </a:rPr>
              <a:t>?</a:t>
            </a:r>
            <a:endParaRPr lang="de-DE" sz="4000" dirty="0">
              <a:solidFill>
                <a:schemeClr val="bg1">
                  <a:lumMod val="65000"/>
                </a:schemeClr>
              </a:solidFill>
            </a:endParaRPr>
          </a:p>
        </p:txBody>
      </p:sp>
      <p:sp>
        <p:nvSpPr>
          <p:cNvPr id="3" name="Inhaltsplatzhalter 2"/>
          <p:cNvSpPr>
            <a:spLocks noGrp="1"/>
          </p:cNvSpPr>
          <p:nvPr>
            <p:ph idx="1"/>
          </p:nvPr>
        </p:nvSpPr>
        <p:spPr/>
        <p:txBody>
          <a:bodyPr>
            <a:normAutofit fontScale="85000" lnSpcReduction="10000"/>
          </a:bodyPr>
          <a:lstStyle/>
          <a:p>
            <a:pPr marL="0" lvl="0" indent="0" algn="ctr">
              <a:buNone/>
              <a:tabLst>
                <a:tab pos="457200" algn="l"/>
              </a:tabLst>
            </a:pPr>
            <a:r>
              <a:rPr lang="de-DE" sz="3500" b="1" dirty="0">
                <a:solidFill>
                  <a:srgbClr val="FF0000"/>
                </a:solidFill>
                <a:latin typeface="AvantGarde Md BT"/>
                <a:ea typeface="Calibri"/>
                <a:cs typeface="Times New Roman"/>
              </a:rPr>
              <a:t>Keine Panik</a:t>
            </a:r>
            <a:r>
              <a:rPr lang="de-DE" sz="3500" b="1" dirty="0" smtClean="0">
                <a:solidFill>
                  <a:srgbClr val="FF0000"/>
                </a:solidFill>
                <a:latin typeface="AvantGarde Md BT"/>
                <a:ea typeface="Calibri"/>
                <a:cs typeface="Times New Roman"/>
              </a:rPr>
              <a:t>!</a:t>
            </a:r>
            <a:br>
              <a:rPr lang="de-DE" sz="3500" b="1" dirty="0" smtClean="0">
                <a:solidFill>
                  <a:srgbClr val="FF0000"/>
                </a:solidFill>
                <a:latin typeface="AvantGarde Md BT"/>
                <a:ea typeface="Calibri"/>
                <a:cs typeface="Times New Roman"/>
              </a:rPr>
            </a:br>
            <a:endParaRPr lang="de-DE" sz="3000" dirty="0">
              <a:solidFill>
                <a:srgbClr val="FF0000"/>
              </a:solidFill>
              <a:latin typeface="AvantGarde Md BT"/>
              <a:ea typeface="Calibri"/>
              <a:cs typeface="Times New Roman"/>
            </a:endParaRPr>
          </a:p>
          <a:p>
            <a:pPr lvl="0">
              <a:buFont typeface="Arial"/>
              <a:buChar char="•"/>
              <a:tabLst>
                <a:tab pos="457200" algn="l"/>
              </a:tabLst>
            </a:pPr>
            <a:r>
              <a:rPr lang="de-DE" dirty="0">
                <a:latin typeface="AvantGarde Md BT"/>
                <a:ea typeface="Calibri"/>
                <a:cs typeface="Times New Roman"/>
              </a:rPr>
              <a:t>Bei jeder Anmeldung mit der Email-Adresse (Die sie ja vorher ausgelesen haben), folgt im nächsten Schritt die Frage nach dem Passwort.</a:t>
            </a:r>
            <a:endParaRPr lang="de-DE" sz="2800" dirty="0">
              <a:latin typeface="AvantGarde Md BT"/>
              <a:ea typeface="Calibri"/>
              <a:cs typeface="Times New Roman"/>
            </a:endParaRPr>
          </a:p>
          <a:p>
            <a:pPr lvl="0">
              <a:buFont typeface="Arial"/>
              <a:buChar char="•"/>
              <a:tabLst>
                <a:tab pos="457200" algn="l"/>
              </a:tabLst>
            </a:pPr>
            <a:r>
              <a:rPr lang="de-DE" dirty="0">
                <a:latin typeface="AvantGarde Md BT"/>
                <a:ea typeface="Calibri"/>
                <a:cs typeface="Times New Roman"/>
              </a:rPr>
              <a:t>Klicken Sie </a:t>
            </a:r>
            <a:r>
              <a:rPr lang="de-DE" b="1" dirty="0">
                <a:latin typeface="AvantGarde Md BT"/>
                <a:ea typeface="Calibri"/>
                <a:cs typeface="Times New Roman"/>
              </a:rPr>
              <a:t>unter</a:t>
            </a:r>
            <a:r>
              <a:rPr lang="de-DE" dirty="0">
                <a:latin typeface="AvantGarde Md BT"/>
                <a:ea typeface="Calibri"/>
                <a:cs typeface="Times New Roman"/>
              </a:rPr>
              <a:t> dem Eingabefeld auf „Passwort vergessen“</a:t>
            </a:r>
            <a:endParaRPr lang="de-DE" sz="2800" dirty="0">
              <a:latin typeface="AvantGarde Md BT"/>
              <a:ea typeface="Calibri"/>
              <a:cs typeface="Times New Roman"/>
            </a:endParaRPr>
          </a:p>
          <a:p>
            <a:pPr lvl="0">
              <a:buFont typeface="Arial"/>
              <a:buChar char="•"/>
              <a:tabLst>
                <a:tab pos="457200" algn="l"/>
              </a:tabLst>
            </a:pPr>
            <a:r>
              <a:rPr lang="de-DE" i="1" dirty="0">
                <a:latin typeface="AvantGarde Md BT"/>
                <a:ea typeface="Calibri"/>
                <a:cs typeface="Times New Roman"/>
              </a:rPr>
              <a:t>Nun können Sie wählen, ob Sie den Link zum zurücksetzen (zum Neu erstellen des  Passworts) per SMS oder Mail zugesandt haben wollen. </a:t>
            </a:r>
            <a:endParaRPr lang="de-DE" sz="2800" i="1" dirty="0">
              <a:latin typeface="AvantGarde Md BT"/>
              <a:ea typeface="Calibri"/>
              <a:cs typeface="Times New Roman"/>
            </a:endParaRPr>
          </a:p>
          <a:p>
            <a:endParaRPr lang="de-DE" dirty="0"/>
          </a:p>
        </p:txBody>
      </p:sp>
      <p:sp>
        <p:nvSpPr>
          <p:cNvPr id="5" name="Foliennummernplatzhalter 4"/>
          <p:cNvSpPr>
            <a:spLocks noGrp="1"/>
          </p:cNvSpPr>
          <p:nvPr>
            <p:ph type="sldNum" sz="quarter" idx="12"/>
          </p:nvPr>
        </p:nvSpPr>
        <p:spPr/>
        <p:txBody>
          <a:bodyPr/>
          <a:lstStyle/>
          <a:p>
            <a:fld id="{9EA26F99-9016-4EEC-9695-08E92866D71E}" type="slidenum">
              <a:rPr lang="de-DE" smtClean="0"/>
              <a:t>6</a:t>
            </a:fld>
            <a:endParaRPr lang="de-DE"/>
          </a:p>
        </p:txBody>
      </p:sp>
    </p:spTree>
    <p:extLst>
      <p:ext uri="{BB962C8B-B14F-4D97-AF65-F5344CB8AC3E}">
        <p14:creationId xmlns:p14="http://schemas.microsoft.com/office/powerpoint/2010/main" val="76185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000" b="1" dirty="0">
                <a:solidFill>
                  <a:prstClr val="white">
                    <a:lumMod val="65000"/>
                  </a:prstClr>
                </a:solidFill>
                <a:latin typeface="AvantGarde Md BT"/>
                <a:ea typeface="Calibri"/>
                <a:cs typeface="Times New Roman"/>
              </a:rPr>
              <a:t>Konto da, </a:t>
            </a:r>
            <a:r>
              <a:rPr lang="de-DE" sz="4000" b="1" dirty="0" err="1">
                <a:solidFill>
                  <a:prstClr val="white">
                    <a:lumMod val="65000"/>
                  </a:prstClr>
                </a:solidFill>
                <a:latin typeface="AvantGarde Md BT"/>
                <a:ea typeface="Calibri"/>
                <a:cs typeface="Times New Roman"/>
              </a:rPr>
              <a:t>Paswort</a:t>
            </a:r>
            <a:r>
              <a:rPr lang="de-DE" sz="4000" b="1" dirty="0">
                <a:solidFill>
                  <a:prstClr val="white">
                    <a:lumMod val="65000"/>
                  </a:prstClr>
                </a:solidFill>
                <a:latin typeface="AvantGarde Md BT"/>
                <a:ea typeface="Calibri"/>
                <a:cs typeface="Times New Roman"/>
              </a:rPr>
              <a:t> vergessen?</a:t>
            </a:r>
            <a:endParaRPr lang="de-DE" dirty="0"/>
          </a:p>
        </p:txBody>
      </p:sp>
      <p:sp>
        <p:nvSpPr>
          <p:cNvPr id="3" name="Inhaltsplatzhalter 2"/>
          <p:cNvSpPr>
            <a:spLocks noGrp="1"/>
          </p:cNvSpPr>
          <p:nvPr>
            <p:ph idx="1"/>
          </p:nvPr>
        </p:nvSpPr>
        <p:spPr/>
        <p:txBody>
          <a:bodyPr/>
          <a:lstStyle/>
          <a:p>
            <a:pPr>
              <a:spcAft>
                <a:spcPts val="0"/>
              </a:spcAft>
              <a:tabLst>
                <a:tab pos="457200" algn="l"/>
              </a:tabLst>
            </a:pPr>
            <a:r>
              <a:rPr lang="de-DE" b="1" dirty="0">
                <a:latin typeface="AvantGarde Md BT"/>
                <a:ea typeface="Calibri"/>
                <a:cs typeface="Times New Roman"/>
              </a:rPr>
              <a:t>Notieren Sie sich ihr zukünftiges Passwort. </a:t>
            </a:r>
            <a:r>
              <a:rPr lang="de-DE" b="1" dirty="0" smtClean="0">
                <a:latin typeface="AvantGarde Md BT"/>
                <a:ea typeface="Calibri"/>
                <a:cs typeface="Times New Roman"/>
              </a:rPr>
              <a:t/>
            </a:r>
            <a:br>
              <a:rPr lang="de-DE" b="1" dirty="0" smtClean="0">
                <a:latin typeface="AvantGarde Md BT"/>
                <a:ea typeface="Calibri"/>
                <a:cs typeface="Times New Roman"/>
              </a:rPr>
            </a:br>
            <a:r>
              <a:rPr lang="de-DE" b="1" dirty="0" smtClean="0">
                <a:latin typeface="AvantGarde Md BT"/>
                <a:ea typeface="Calibri"/>
                <a:cs typeface="Times New Roman"/>
              </a:rPr>
              <a:t/>
            </a:r>
            <a:br>
              <a:rPr lang="de-DE" b="1" dirty="0" smtClean="0">
                <a:latin typeface="AvantGarde Md BT"/>
                <a:ea typeface="Calibri"/>
                <a:cs typeface="Times New Roman"/>
              </a:rPr>
            </a:br>
            <a:r>
              <a:rPr lang="de-DE" sz="2800" b="1" i="1" dirty="0" smtClean="0">
                <a:latin typeface="AvantGarde Md BT"/>
                <a:ea typeface="Calibri"/>
                <a:cs typeface="Times New Roman"/>
              </a:rPr>
              <a:t>(</a:t>
            </a:r>
            <a:r>
              <a:rPr lang="de-DE" sz="2800" b="1" i="1" dirty="0">
                <a:latin typeface="AvantGarde Md BT"/>
                <a:ea typeface="Calibri"/>
                <a:cs typeface="Times New Roman"/>
              </a:rPr>
              <a:t>Achtung, der PC vergleicht nur die Zeichen, er kann Nicht lesen! Also ist es wichtig auf Klein-</a:t>
            </a:r>
            <a:r>
              <a:rPr lang="de-DE" sz="2800" b="1" i="1" dirty="0" err="1">
                <a:latin typeface="AvantGarde Md BT"/>
                <a:ea typeface="Calibri"/>
                <a:cs typeface="Times New Roman"/>
              </a:rPr>
              <a:t>Groschreibung</a:t>
            </a:r>
            <a:r>
              <a:rPr lang="de-DE" sz="2800" b="1" i="1" dirty="0">
                <a:latin typeface="AvantGarde Md BT"/>
                <a:ea typeface="Calibri"/>
                <a:cs typeface="Times New Roman"/>
              </a:rPr>
              <a:t> und Leerzeichen zu achten!)</a:t>
            </a:r>
            <a:endParaRPr lang="de-DE" sz="2400" i="1" dirty="0">
              <a:latin typeface="AvantGarde Md BT"/>
              <a:ea typeface="Calibri"/>
              <a:cs typeface="Times New Roman"/>
            </a:endParaRPr>
          </a:p>
          <a:p>
            <a:pPr>
              <a:spcAft>
                <a:spcPts val="0"/>
              </a:spcAft>
              <a:tabLst>
                <a:tab pos="457200" algn="l"/>
              </a:tabLst>
            </a:pPr>
            <a:endParaRPr lang="de-DE" sz="2800" dirty="0">
              <a:latin typeface="AvantGarde Md BT"/>
              <a:ea typeface="Calibri"/>
              <a:cs typeface="Times New Roman"/>
            </a:endParaRPr>
          </a:p>
          <a:p>
            <a:pPr>
              <a:spcAft>
                <a:spcPts val="0"/>
              </a:spcAft>
              <a:tabLst>
                <a:tab pos="457200" algn="l"/>
              </a:tabLst>
            </a:pPr>
            <a:r>
              <a:rPr lang="de-DE" dirty="0">
                <a:latin typeface="AvantGarde Md BT"/>
                <a:ea typeface="Calibri"/>
                <a:cs typeface="Times New Roman"/>
              </a:rPr>
              <a:t>Folgen Sie nun den weiteren Anweisungen auf dem Bildschirm.</a:t>
            </a:r>
            <a:endParaRPr lang="de-DE" sz="2800" dirty="0">
              <a:latin typeface="AvantGarde Md BT"/>
              <a:ea typeface="Calibri"/>
              <a:cs typeface="Times New Roman"/>
            </a:endParaRPr>
          </a:p>
          <a:p>
            <a:endParaRPr lang="de-DE" dirty="0"/>
          </a:p>
        </p:txBody>
      </p:sp>
      <p:sp>
        <p:nvSpPr>
          <p:cNvPr id="5" name="Foliennummernplatzhalter 4"/>
          <p:cNvSpPr>
            <a:spLocks noGrp="1"/>
          </p:cNvSpPr>
          <p:nvPr>
            <p:ph type="sldNum" sz="quarter" idx="12"/>
          </p:nvPr>
        </p:nvSpPr>
        <p:spPr/>
        <p:txBody>
          <a:bodyPr/>
          <a:lstStyle/>
          <a:p>
            <a:fld id="{9EA26F99-9016-4EEC-9695-08E92866D71E}" type="slidenum">
              <a:rPr lang="de-DE" smtClean="0"/>
              <a:t>7</a:t>
            </a:fld>
            <a:endParaRPr lang="de-DE"/>
          </a:p>
        </p:txBody>
      </p:sp>
    </p:spTree>
    <p:extLst>
      <p:ext uri="{BB962C8B-B14F-4D97-AF65-F5344CB8AC3E}">
        <p14:creationId xmlns:p14="http://schemas.microsoft.com/office/powerpoint/2010/main" val="1829929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800" b="1" dirty="0">
                <a:solidFill>
                  <a:schemeClr val="bg1">
                    <a:lumMod val="65000"/>
                  </a:schemeClr>
                </a:solidFill>
                <a:latin typeface="AvantGarde Md BT"/>
                <a:ea typeface="Calibri"/>
                <a:cs typeface="Times New Roman"/>
              </a:rPr>
              <a:t>Anmeldung beim Google-Profil </a:t>
            </a:r>
            <a:r>
              <a:rPr lang="de-DE" sz="2800" b="1" dirty="0" smtClean="0">
                <a:solidFill>
                  <a:schemeClr val="bg1">
                    <a:lumMod val="65000"/>
                  </a:schemeClr>
                </a:solidFill>
                <a:latin typeface="AvantGarde Md BT"/>
                <a:ea typeface="Calibri"/>
                <a:cs typeface="Times New Roman"/>
              </a:rPr>
              <a:t>auf </a:t>
            </a:r>
            <a:r>
              <a:rPr lang="de-DE" sz="2800" b="1" dirty="0">
                <a:solidFill>
                  <a:schemeClr val="bg1">
                    <a:lumMod val="65000"/>
                  </a:schemeClr>
                </a:solidFill>
                <a:latin typeface="AvantGarde Md BT"/>
                <a:ea typeface="Calibri"/>
                <a:cs typeface="Times New Roman"/>
              </a:rPr>
              <a:t>dem </a:t>
            </a:r>
            <a:r>
              <a:rPr lang="de-DE" sz="2800" b="1" dirty="0" smtClean="0">
                <a:solidFill>
                  <a:schemeClr val="bg1">
                    <a:lumMod val="65000"/>
                  </a:schemeClr>
                </a:solidFill>
                <a:latin typeface="AvantGarde Md BT"/>
                <a:ea typeface="Calibri"/>
                <a:cs typeface="Times New Roman"/>
              </a:rPr>
              <a:t>Smartphone</a:t>
            </a:r>
            <a:endParaRPr lang="de-DE" sz="2800" dirty="0">
              <a:solidFill>
                <a:schemeClr val="bg1">
                  <a:lumMod val="65000"/>
                </a:schemeClr>
              </a:solidFill>
            </a:endParaRPr>
          </a:p>
        </p:txBody>
      </p:sp>
      <p:sp>
        <p:nvSpPr>
          <p:cNvPr id="3" name="Inhaltsplatzhalter 2"/>
          <p:cNvSpPr>
            <a:spLocks noGrp="1"/>
          </p:cNvSpPr>
          <p:nvPr>
            <p:ph idx="1"/>
          </p:nvPr>
        </p:nvSpPr>
        <p:spPr/>
        <p:txBody>
          <a:bodyPr/>
          <a:lstStyle/>
          <a:p>
            <a:pPr lvl="0">
              <a:buFont typeface="Arial"/>
              <a:buChar char="•"/>
              <a:tabLst>
                <a:tab pos="457200" algn="l"/>
              </a:tabLst>
            </a:pPr>
            <a:r>
              <a:rPr lang="de-DE" dirty="0">
                <a:latin typeface="AvantGarde Md BT"/>
                <a:ea typeface="Calibri"/>
                <a:cs typeface="Times New Roman"/>
              </a:rPr>
              <a:t>Klicken Sie auf die Google-Suchleiste auf dem Display Auf das farbige </a:t>
            </a:r>
            <a:r>
              <a:rPr lang="de-DE" b="1" dirty="0">
                <a:latin typeface="AvantGarde Md BT"/>
                <a:ea typeface="Calibri"/>
                <a:cs typeface="Times New Roman"/>
              </a:rPr>
              <a:t>„G“</a:t>
            </a:r>
            <a:endParaRPr lang="de-DE" sz="2800" b="1" dirty="0">
              <a:latin typeface="AvantGarde Md BT"/>
              <a:ea typeface="Calibri"/>
              <a:cs typeface="Times New Roman"/>
            </a:endParaRPr>
          </a:p>
          <a:p>
            <a:pPr lvl="0">
              <a:buFont typeface="Arial"/>
              <a:buChar char="•"/>
              <a:tabLst>
                <a:tab pos="457200" algn="l"/>
              </a:tabLst>
            </a:pPr>
            <a:r>
              <a:rPr lang="de-DE" dirty="0">
                <a:latin typeface="AvantGarde Md BT"/>
                <a:ea typeface="Calibri"/>
                <a:cs typeface="Times New Roman"/>
              </a:rPr>
              <a:t>Klicken Sie rechts oben auf Ihr Avatar-Symbol (Meist nur ein farbiger Punkt oder bereits mit Bild.)</a:t>
            </a:r>
            <a:endParaRPr lang="de-DE" sz="2800" dirty="0">
              <a:latin typeface="AvantGarde Md BT"/>
              <a:ea typeface="Calibri"/>
              <a:cs typeface="Times New Roman"/>
            </a:endParaRPr>
          </a:p>
          <a:p>
            <a:r>
              <a:rPr lang="de-DE" dirty="0">
                <a:latin typeface="AvantGarde Md BT"/>
                <a:ea typeface="Calibri"/>
                <a:cs typeface="Times New Roman"/>
              </a:rPr>
              <a:t> </a:t>
            </a:r>
            <a:r>
              <a:rPr lang="de-DE" b="1" i="1" dirty="0">
                <a:latin typeface="AvantGarde Md BT"/>
                <a:ea typeface="Calibri"/>
                <a:cs typeface="Times New Roman"/>
              </a:rPr>
              <a:t>„Google-Konto Verwalten“</a:t>
            </a:r>
            <a:br>
              <a:rPr lang="de-DE" b="1" i="1" dirty="0">
                <a:latin typeface="AvantGarde Md BT"/>
                <a:ea typeface="Calibri"/>
                <a:cs typeface="Times New Roman"/>
              </a:rPr>
            </a:br>
            <a:endParaRPr lang="de-DE" i="1" dirty="0"/>
          </a:p>
        </p:txBody>
      </p:sp>
      <p:sp>
        <p:nvSpPr>
          <p:cNvPr id="5" name="Foliennummernplatzhalter 4"/>
          <p:cNvSpPr>
            <a:spLocks noGrp="1"/>
          </p:cNvSpPr>
          <p:nvPr>
            <p:ph type="sldNum" sz="quarter" idx="12"/>
          </p:nvPr>
        </p:nvSpPr>
        <p:spPr/>
        <p:txBody>
          <a:bodyPr/>
          <a:lstStyle/>
          <a:p>
            <a:fld id="{9EA26F99-9016-4EEC-9695-08E92866D71E}" type="slidenum">
              <a:rPr lang="de-DE" smtClean="0"/>
              <a:t>8</a:t>
            </a:fld>
            <a:endParaRPr lang="de-DE"/>
          </a:p>
        </p:txBody>
      </p:sp>
    </p:spTree>
    <p:extLst>
      <p:ext uri="{BB962C8B-B14F-4D97-AF65-F5344CB8AC3E}">
        <p14:creationId xmlns:p14="http://schemas.microsoft.com/office/powerpoint/2010/main" val="3494233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lvl="0">
              <a:spcAft>
                <a:spcPts val="0"/>
              </a:spcAft>
            </a:pPr>
            <a:r>
              <a:rPr lang="de-DE" sz="3200" b="1" dirty="0">
                <a:solidFill>
                  <a:schemeClr val="bg1">
                    <a:lumMod val="65000"/>
                  </a:schemeClr>
                </a:solidFill>
                <a:latin typeface="AvantGarde Md BT"/>
                <a:ea typeface="Calibri"/>
                <a:cs typeface="Times New Roman"/>
              </a:rPr>
              <a:t>Anmeldung beim </a:t>
            </a:r>
            <a:r>
              <a:rPr lang="de-DE" sz="3200" b="1" dirty="0" smtClean="0">
                <a:solidFill>
                  <a:schemeClr val="bg1">
                    <a:lumMod val="65000"/>
                  </a:schemeClr>
                </a:solidFill>
                <a:latin typeface="AvantGarde Md BT"/>
                <a:ea typeface="Calibri"/>
                <a:cs typeface="Times New Roman"/>
              </a:rPr>
              <a:t>Google-Profil</a:t>
            </a:r>
            <a:br>
              <a:rPr lang="de-DE" sz="3200" b="1" dirty="0" smtClean="0">
                <a:solidFill>
                  <a:schemeClr val="bg1">
                    <a:lumMod val="65000"/>
                  </a:schemeClr>
                </a:solidFill>
                <a:latin typeface="AvantGarde Md BT"/>
                <a:ea typeface="Calibri"/>
                <a:cs typeface="Times New Roman"/>
              </a:rPr>
            </a:br>
            <a:r>
              <a:rPr lang="de-DE" sz="3200" b="1" dirty="0" smtClean="0">
                <a:solidFill>
                  <a:schemeClr val="bg1">
                    <a:lumMod val="65000"/>
                  </a:schemeClr>
                </a:solidFill>
                <a:latin typeface="AvantGarde Md BT"/>
                <a:ea typeface="Calibri"/>
                <a:cs typeface="Times New Roman"/>
              </a:rPr>
              <a:t> auf </a:t>
            </a:r>
            <a:r>
              <a:rPr lang="de-DE" sz="3200" b="1" dirty="0">
                <a:solidFill>
                  <a:schemeClr val="bg1">
                    <a:lumMod val="65000"/>
                  </a:schemeClr>
                </a:solidFill>
                <a:latin typeface="AvantGarde Md BT"/>
                <a:ea typeface="Calibri"/>
                <a:cs typeface="Times New Roman"/>
              </a:rPr>
              <a:t>dem </a:t>
            </a:r>
            <a:r>
              <a:rPr lang="de-DE" sz="3200" b="1" dirty="0" smtClean="0">
                <a:solidFill>
                  <a:schemeClr val="bg1">
                    <a:lumMod val="65000"/>
                  </a:schemeClr>
                </a:solidFill>
                <a:latin typeface="AvantGarde Md BT"/>
                <a:ea typeface="Calibri"/>
                <a:cs typeface="Times New Roman"/>
              </a:rPr>
              <a:t>PC</a:t>
            </a:r>
            <a:endParaRPr lang="de-DE" sz="3200" dirty="0">
              <a:solidFill>
                <a:schemeClr val="bg1">
                  <a:lumMod val="65000"/>
                </a:schemeClr>
              </a:solidFill>
            </a:endParaRPr>
          </a:p>
        </p:txBody>
      </p:sp>
      <p:sp>
        <p:nvSpPr>
          <p:cNvPr id="3" name="Inhaltsplatzhalter 2"/>
          <p:cNvSpPr>
            <a:spLocks noGrp="1"/>
          </p:cNvSpPr>
          <p:nvPr>
            <p:ph idx="1"/>
          </p:nvPr>
        </p:nvSpPr>
        <p:spPr/>
        <p:txBody>
          <a:bodyPr/>
          <a:lstStyle/>
          <a:p>
            <a:pPr lvl="0">
              <a:buFont typeface="Arial"/>
              <a:buChar char="•"/>
              <a:tabLst>
                <a:tab pos="457200" algn="l"/>
              </a:tabLst>
            </a:pPr>
            <a:r>
              <a:rPr lang="de-DE" dirty="0">
                <a:latin typeface="AvantGarde Md BT"/>
                <a:ea typeface="Calibri"/>
                <a:cs typeface="Times New Roman"/>
              </a:rPr>
              <a:t>Öffnen Sie Google</a:t>
            </a:r>
            <a:endParaRPr lang="de-DE" sz="2800" dirty="0">
              <a:latin typeface="AvantGarde Md BT"/>
              <a:ea typeface="Calibri"/>
              <a:cs typeface="Times New Roman"/>
            </a:endParaRPr>
          </a:p>
          <a:p>
            <a:pPr lvl="0">
              <a:buFont typeface="Arial"/>
              <a:buChar char="•"/>
              <a:tabLst>
                <a:tab pos="457200" algn="l"/>
              </a:tabLst>
            </a:pPr>
            <a:r>
              <a:rPr lang="de-DE" dirty="0">
                <a:latin typeface="AvantGarde Md BT"/>
                <a:ea typeface="Calibri"/>
                <a:cs typeface="Times New Roman"/>
              </a:rPr>
              <a:t>Klicken Sie rechts oben auf den Anmelde-Button</a:t>
            </a:r>
            <a:endParaRPr lang="de-DE" sz="2800" dirty="0">
              <a:latin typeface="AvantGarde Md BT"/>
              <a:ea typeface="Calibri"/>
              <a:cs typeface="Times New Roman"/>
            </a:endParaRPr>
          </a:p>
          <a:p>
            <a:pPr lvl="0">
              <a:buFont typeface="Arial"/>
              <a:buChar char="•"/>
              <a:tabLst>
                <a:tab pos="457200" algn="l"/>
              </a:tabLst>
            </a:pPr>
            <a:r>
              <a:rPr lang="de-DE" dirty="0">
                <a:latin typeface="AvantGarde Md BT"/>
                <a:ea typeface="Calibri"/>
                <a:cs typeface="Times New Roman"/>
              </a:rPr>
              <a:t>Wählen Sie das gewünschte Google-Konto aus und melden sich mit Benutzernamen (Email-Adresse) an.</a:t>
            </a:r>
            <a:endParaRPr lang="de-DE" sz="2800" dirty="0">
              <a:latin typeface="AvantGarde Md BT"/>
              <a:ea typeface="Calibri"/>
              <a:cs typeface="Times New Roman"/>
            </a:endParaRPr>
          </a:p>
          <a:p>
            <a:pPr lvl="0">
              <a:buFont typeface="Arial"/>
              <a:buChar char="•"/>
              <a:tabLst>
                <a:tab pos="457200" algn="l"/>
              </a:tabLst>
            </a:pPr>
            <a:r>
              <a:rPr lang="de-DE" dirty="0">
                <a:latin typeface="AvantGarde Md BT"/>
                <a:ea typeface="Calibri"/>
                <a:cs typeface="Times New Roman"/>
              </a:rPr>
              <a:t>Drücken Sie auf die Schaltfläche </a:t>
            </a:r>
            <a:r>
              <a:rPr lang="de-DE" b="1" i="1" dirty="0">
                <a:latin typeface="AvantGarde Md BT"/>
                <a:ea typeface="Calibri"/>
                <a:cs typeface="Times New Roman"/>
              </a:rPr>
              <a:t>„Google-Konto verwalten“</a:t>
            </a:r>
            <a:r>
              <a:rPr lang="de-DE" b="1" dirty="0">
                <a:latin typeface="AvantGarde Md BT"/>
                <a:ea typeface="Calibri"/>
                <a:cs typeface="Times New Roman"/>
              </a:rPr>
              <a:t>.</a:t>
            </a:r>
            <a:endParaRPr lang="de-DE" sz="2800" dirty="0">
              <a:latin typeface="AvantGarde Md BT"/>
              <a:ea typeface="Calibri"/>
              <a:cs typeface="Times New Roman"/>
            </a:endParaRPr>
          </a:p>
          <a:p>
            <a:endParaRPr lang="de-DE" dirty="0"/>
          </a:p>
        </p:txBody>
      </p:sp>
      <p:sp>
        <p:nvSpPr>
          <p:cNvPr id="5" name="Foliennummernplatzhalter 4"/>
          <p:cNvSpPr>
            <a:spLocks noGrp="1"/>
          </p:cNvSpPr>
          <p:nvPr>
            <p:ph type="sldNum" sz="quarter" idx="12"/>
          </p:nvPr>
        </p:nvSpPr>
        <p:spPr/>
        <p:txBody>
          <a:bodyPr/>
          <a:lstStyle/>
          <a:p>
            <a:fld id="{9EA26F99-9016-4EEC-9695-08E92866D71E}" type="slidenum">
              <a:rPr lang="de-DE" smtClean="0"/>
              <a:t>9</a:t>
            </a:fld>
            <a:endParaRPr lang="de-DE"/>
          </a:p>
        </p:txBody>
      </p:sp>
    </p:spTree>
    <p:extLst>
      <p:ext uri="{BB962C8B-B14F-4D97-AF65-F5344CB8AC3E}">
        <p14:creationId xmlns:p14="http://schemas.microsoft.com/office/powerpoint/2010/main" val="192505953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ign_Gabriele Tiefenthaler">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vantgard">
      <a:majorFont>
        <a:latin typeface="AvantGarde Md BT"/>
        <a:ea typeface=""/>
        <a:cs typeface=""/>
      </a:majorFont>
      <a:minorFont>
        <a:latin typeface="AvantGarde Md B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Präsentationsvorlage Gabriele Tiefenthaler</Template>
  <TotalTime>0</TotalTime>
  <Words>813</Words>
  <Application>Microsoft Office PowerPoint</Application>
  <PresentationFormat>Bildschirmpräsentation (4:3)</PresentationFormat>
  <Paragraphs>169</Paragraphs>
  <Slides>27</Slides>
  <Notes>0</Notes>
  <HiddenSlides>0</HiddenSlides>
  <MMClips>0</MMClips>
  <ScaleCrop>false</ScaleCrop>
  <HeadingPairs>
    <vt:vector size="4" baseType="variant">
      <vt:variant>
        <vt:lpstr>Design</vt:lpstr>
      </vt:variant>
      <vt:variant>
        <vt:i4>2</vt:i4>
      </vt:variant>
      <vt:variant>
        <vt:lpstr>Folientitel</vt:lpstr>
      </vt:variant>
      <vt:variant>
        <vt:i4>27</vt:i4>
      </vt:variant>
    </vt:vector>
  </HeadingPairs>
  <TitlesOfParts>
    <vt:vector size="29" baseType="lpstr">
      <vt:lpstr>Design_Gabriele Tiefenthaler</vt:lpstr>
      <vt:lpstr>Benutzerdefiniertes Design</vt:lpstr>
      <vt:lpstr>Privatsphäre und Sicherheit bei Google-Nutzung</vt:lpstr>
      <vt:lpstr>Übersicht</vt:lpstr>
      <vt:lpstr>Rechtliche Lage</vt:lpstr>
      <vt:lpstr>Für alle, die sich nun die Frage Stellen:</vt:lpstr>
      <vt:lpstr>So prüfen Sie, ob Sie über ein Konto verfügen:</vt:lpstr>
      <vt:lpstr>Konto da, Passwort vergessen?</vt:lpstr>
      <vt:lpstr>Konto da, Paswort vergessen?</vt:lpstr>
      <vt:lpstr>Anmeldung beim Google-Profil auf dem Smartphone</vt:lpstr>
      <vt:lpstr>Anmeldung beim Google-Profil  auf dem PC</vt:lpstr>
      <vt:lpstr>Nun werden Ihnen verschiedene Bereiche angeboten:</vt:lpstr>
      <vt:lpstr>In der Darstellung mittig:</vt:lpstr>
      <vt:lpstr>Web- &amp; App-Aktivitäten aktivieren/deaktiviern</vt:lpstr>
      <vt:lpstr>Web-Aktivitäten Verwalten</vt:lpstr>
      <vt:lpstr>Web- &amp; App-Aktivitäten aktivieren/deaktiviern</vt:lpstr>
      <vt:lpstr>Web-Aktivitäten Verwalten</vt:lpstr>
      <vt:lpstr>Web-Aktivitäten Verwalten</vt:lpstr>
      <vt:lpstr>Web-Aktivitäten Verwalten</vt:lpstr>
      <vt:lpstr>Bewegungsdaten in der Zeitachse</vt:lpstr>
      <vt:lpstr>Bewegungsdaten in der Zeitachse</vt:lpstr>
      <vt:lpstr>Zeitachsen verwalten</vt:lpstr>
      <vt:lpstr>Übersicht über Ihre Dienste und Daten</vt:lpstr>
      <vt:lpstr>Plan für Ihr Konto erstellen</vt:lpstr>
      <vt:lpstr>Dienste oder Konto löschen</vt:lpstr>
      <vt:lpstr>Meine Geräte</vt:lpstr>
      <vt:lpstr>Bei anderen Websites anmelden</vt:lpstr>
      <vt:lpstr>Kontakte &amp; Teilen</vt:lpstr>
      <vt:lpstr>Unterlagen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Privatsphäre und Sicherheit bei Google-Nutzung</dc:title>
  <dc:creator>Caillech</dc:creator>
  <cp:lastModifiedBy>Caillech</cp:lastModifiedBy>
  <cp:revision>23</cp:revision>
  <dcterms:created xsi:type="dcterms:W3CDTF">2020-05-25T08:40:20Z</dcterms:created>
  <dcterms:modified xsi:type="dcterms:W3CDTF">2020-06-02T08:45:39Z</dcterms:modified>
</cp:coreProperties>
</file>